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64" r:id="rId4"/>
    <p:sldMasterId id="2147483704" r:id="rId5"/>
    <p:sldMasterId id="2147483708" r:id="rId6"/>
  </p:sldMasterIdLst>
  <p:notesMasterIdLst>
    <p:notesMasterId r:id="rId29"/>
  </p:notesMasterIdLst>
  <p:sldIdLst>
    <p:sldId id="3898" r:id="rId7"/>
    <p:sldId id="3899" r:id="rId8"/>
    <p:sldId id="3901" r:id="rId9"/>
    <p:sldId id="3894" r:id="rId10"/>
    <p:sldId id="3840" r:id="rId11"/>
    <p:sldId id="3843" r:id="rId12"/>
    <p:sldId id="3841" r:id="rId13"/>
    <p:sldId id="3842" r:id="rId14"/>
    <p:sldId id="3895" r:id="rId15"/>
    <p:sldId id="3838" r:id="rId16"/>
    <p:sldId id="3888" r:id="rId17"/>
    <p:sldId id="3902" r:id="rId18"/>
    <p:sldId id="3883" r:id="rId19"/>
    <p:sldId id="3868" r:id="rId20"/>
    <p:sldId id="3892" r:id="rId21"/>
    <p:sldId id="3896" r:id="rId22"/>
    <p:sldId id="3891" r:id="rId23"/>
    <p:sldId id="3890" r:id="rId24"/>
    <p:sldId id="3897" r:id="rId25"/>
    <p:sldId id="3886" r:id="rId26"/>
    <p:sldId id="3885" r:id="rId27"/>
    <p:sldId id="3900" r:id="rId28"/>
  </p:sldIdLst>
  <p:sldSz cx="9906000" cy="6858000" type="A4"/>
  <p:notesSz cx="6735763" cy="9866313"/>
  <p:embeddedFontLst>
    <p:embeddedFont>
      <p:font typeface="나눔스퀘어 Bold" panose="020B0600000101010101" pitchFamily="50" charset="-127"/>
      <p:bold r:id="rId30"/>
    </p:embeddedFont>
    <p:embeddedFont>
      <p:font typeface="나눔스퀘어_ac Bold" panose="020B0600000101010101" pitchFamily="50" charset="-127"/>
      <p:bold r:id="rId31"/>
    </p:embeddedFont>
    <p:embeddedFont>
      <p:font typeface="맑은 고딕" panose="020B0503020000020004" pitchFamily="50" charset="-127"/>
      <p:regular r:id="rId32"/>
      <p:bold r:id="rId33"/>
    </p:embeddedFont>
    <p:embeddedFont>
      <p:font typeface="Bookman Old Style" panose="02050604050505020204" pitchFamily="18" charset="0"/>
      <p:regular r:id="rId34"/>
      <p:bold r:id="rId35"/>
      <p:italic r:id="rId36"/>
      <p:boldItalic r:id="rId37"/>
    </p:embeddedFont>
    <p:embeddedFont>
      <p:font typeface="Forte" panose="03060902040502070203" pitchFamily="66" charset="0"/>
      <p:regular r:id="rId38"/>
    </p:embeddedFont>
    <p:embeddedFont>
      <p:font typeface="Impact" panose="020B0806030902050204" pitchFamily="34" charset="0"/>
      <p:regular r:id="rId39"/>
    </p:embeddedFont>
    <p:embeddedFont>
      <p:font typeface="KoPubDotum Medium" panose="02020603020101020101" pitchFamily="18" charset="-127"/>
      <p:regular r:id="rId40"/>
    </p:embeddedFont>
    <p:embeddedFont>
      <p:font typeface="KoPub돋움체 Bold" panose="02020603020101020101" pitchFamily="18" charset="-127"/>
      <p:regular r:id="rId41"/>
    </p:embeddedFont>
    <p:embeddedFont>
      <p:font typeface="KoPub돋움체 Light" panose="02020603020101020101" pitchFamily="18" charset="-127"/>
      <p:regular r:id="rId42"/>
    </p:embeddedFont>
    <p:embeddedFont>
      <p:font typeface="KoPub돋움체 Medium" panose="02020603020101020101" pitchFamily="18" charset="-127"/>
      <p:regular r:id="rId4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07" userDrawn="1">
          <p15:clr>
            <a:srgbClr val="A4A3A4"/>
          </p15:clr>
        </p15:guide>
        <p15:guide id="2" pos="2121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E6E6"/>
    <a:srgbClr val="000000"/>
    <a:srgbClr val="4AB1BC"/>
    <a:srgbClr val="3CB7E1"/>
    <a:srgbClr val="44BEFF"/>
    <a:srgbClr val="284780"/>
    <a:srgbClr val="E6ECEE"/>
    <a:srgbClr val="852584"/>
    <a:srgbClr val="F1F4F5"/>
    <a:srgbClr val="C9D2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154" autoAdjust="0"/>
    <p:restoredTop sz="95082" autoAdjust="0"/>
  </p:normalViewPr>
  <p:slideViewPr>
    <p:cSldViewPr>
      <p:cViewPr varScale="1">
        <p:scale>
          <a:sx n="129" d="100"/>
          <a:sy n="129" d="100"/>
        </p:scale>
        <p:origin x="1118" y="91"/>
      </p:cViewPr>
      <p:guideLst>
        <p:guide orient="horz" pos="2160"/>
        <p:guide pos="31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784"/>
    </p:cViewPr>
  </p:sorterViewPr>
  <p:notesViewPr>
    <p:cSldViewPr>
      <p:cViewPr varScale="1">
        <p:scale>
          <a:sx n="61" d="100"/>
          <a:sy n="61" d="100"/>
        </p:scale>
        <p:origin x="3254" y="62"/>
      </p:cViewPr>
      <p:guideLst>
        <p:guide orient="horz" pos="3107"/>
        <p:guide pos="212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font" Target="fonts/font10.fntdata"/><Relationship Id="rId21" Type="http://schemas.openxmlformats.org/officeDocument/2006/relationships/slide" Target="slides/slide15.xml"/><Relationship Id="rId34" Type="http://schemas.openxmlformats.org/officeDocument/2006/relationships/font" Target="fonts/font5.fntdata"/><Relationship Id="rId42" Type="http://schemas.openxmlformats.org/officeDocument/2006/relationships/font" Target="fonts/font13.fntdata"/><Relationship Id="rId47" Type="http://schemas.openxmlformats.org/officeDocument/2006/relationships/tableStyles" Target="tableStyles.xml"/><Relationship Id="rId7" Type="http://schemas.openxmlformats.org/officeDocument/2006/relationships/slide" Target="slides/slide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font" Target="fonts/font7.fntdata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font" Target="fonts/font2.fntdata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font" Target="fonts/font14.fntdata"/><Relationship Id="rId8" Type="http://schemas.openxmlformats.org/officeDocument/2006/relationships/slide" Target="slides/slide2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46" Type="http://schemas.openxmlformats.org/officeDocument/2006/relationships/theme" Target="theme/theme1.xml"/><Relationship Id="rId20" Type="http://schemas.openxmlformats.org/officeDocument/2006/relationships/slide" Target="slides/slide14.xml"/><Relationship Id="rId41" Type="http://schemas.openxmlformats.org/officeDocument/2006/relationships/font" Target="fonts/font1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2"/>
            <a:ext cx="2919302" cy="493238"/>
          </a:xfrm>
          <a:prstGeom prst="rect">
            <a:avLst/>
          </a:prstGeom>
        </p:spPr>
        <p:txBody>
          <a:bodyPr vert="horz" lIns="90619" tIns="45309" rIns="90619" bIns="45309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14891" y="2"/>
            <a:ext cx="2919302" cy="493238"/>
          </a:xfrm>
          <a:prstGeom prst="rect">
            <a:avLst/>
          </a:prstGeom>
        </p:spPr>
        <p:txBody>
          <a:bodyPr vert="horz" lIns="90619" tIns="45309" rIns="90619" bIns="45309" rtlCol="0"/>
          <a:lstStyle>
            <a:lvl1pPr algn="r">
              <a:defRPr sz="1200"/>
            </a:lvl1pPr>
          </a:lstStyle>
          <a:p>
            <a:fld id="{586ACE3F-1D7E-4C34-9E93-C84EB46716E6}" type="datetimeFigureOut">
              <a:rPr lang="ko-KR" altLang="en-US" smtClean="0"/>
              <a:pPr/>
              <a:t>2024-07-29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700088" y="741363"/>
            <a:ext cx="5338762" cy="36972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619" tIns="45309" rIns="90619" bIns="45309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4050" y="4686539"/>
            <a:ext cx="5387667" cy="4439133"/>
          </a:xfrm>
          <a:prstGeom prst="rect">
            <a:avLst/>
          </a:prstGeom>
        </p:spPr>
        <p:txBody>
          <a:bodyPr vert="horz" lIns="90619" tIns="45309" rIns="90619" bIns="45309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1" y="9371504"/>
            <a:ext cx="2919302" cy="493236"/>
          </a:xfrm>
          <a:prstGeom prst="rect">
            <a:avLst/>
          </a:prstGeom>
        </p:spPr>
        <p:txBody>
          <a:bodyPr vert="horz" lIns="90619" tIns="45309" rIns="90619" bIns="45309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14891" y="9371504"/>
            <a:ext cx="2919302" cy="493236"/>
          </a:xfrm>
          <a:prstGeom prst="rect">
            <a:avLst/>
          </a:prstGeom>
        </p:spPr>
        <p:txBody>
          <a:bodyPr vert="horz" lIns="90619" tIns="45309" rIns="90619" bIns="45309" rtlCol="0" anchor="b"/>
          <a:lstStyle>
            <a:lvl1pPr algn="r">
              <a:defRPr sz="1200"/>
            </a:lvl1pPr>
          </a:lstStyle>
          <a:p>
            <a:fld id="{1624E6CB-9DCB-43A3-BF5D-B0989A75EB9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96333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24E6CB-9DCB-43A3-BF5D-B0989A75EB9D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657714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44083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309657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111387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132749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026124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198888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80244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658410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905337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383051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55181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693125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png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.png"/><Relationship Id="rId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>
            <a:extLst>
              <a:ext uri="{FF2B5EF4-FFF2-40B4-BE49-F238E27FC236}">
                <a16:creationId xmlns:a16="http://schemas.microsoft.com/office/drawing/2014/main" id="{03136CC0-3C7F-4031-9EFA-2A2ABA7E110E}"/>
              </a:ext>
            </a:extLst>
          </p:cNvPr>
          <p:cNvSpPr/>
          <p:nvPr userDrawn="1"/>
        </p:nvSpPr>
        <p:spPr>
          <a:xfrm>
            <a:off x="1" y="-1808"/>
            <a:ext cx="9906000" cy="1333311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algn="ctr">
            <a:noFill/>
            <a:miter lim="800000"/>
            <a:headEnd/>
            <a:tailEnd/>
          </a:ln>
          <a:effectLst/>
        </p:spPr>
        <p:txBody>
          <a:bodyPr lIns="36727" tIns="36727" rIns="36727" bIns="36727" anchor="ctr"/>
          <a:lstStyle/>
          <a:p>
            <a:pPr algn="ctr" defTabSz="911817" latinLnBrk="1"/>
            <a:endParaRPr kumimoji="1" lang="ko-KR" altLang="en-US" sz="1122">
              <a:solidFill>
                <a:prstClr val="black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cs typeface="Arial" panose="020B0604020202020204" pitchFamily="34" charset="0"/>
            </a:endParaRP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1D75BF22-51DC-4E28-B691-C43395ECE9E9}"/>
              </a:ext>
            </a:extLst>
          </p:cNvPr>
          <p:cNvCxnSpPr>
            <a:cxnSpLocks/>
          </p:cNvCxnSpPr>
          <p:nvPr userDrawn="1"/>
        </p:nvCxnSpPr>
        <p:spPr>
          <a:xfrm>
            <a:off x="0" y="1328065"/>
            <a:ext cx="990600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CE01D52A-536F-4B4B-839A-FB363778CFEE}"/>
              </a:ext>
            </a:extLst>
          </p:cNvPr>
          <p:cNvSpPr txBox="1"/>
          <p:nvPr userDrawn="1"/>
        </p:nvSpPr>
        <p:spPr>
          <a:xfrm>
            <a:off x="7515565" y="223663"/>
            <a:ext cx="217472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9578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1" i="0" u="none" strike="noStrike" kern="1200" cap="none" spc="0" normalizeH="0" baseline="0" noProof="0" dirty="0">
                <a:ln>
                  <a:solidFill>
                    <a:prstClr val="white">
                      <a:lumMod val="65000"/>
                      <a:alpha val="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뱅가드랩</a:t>
            </a:r>
          </a:p>
        </p:txBody>
      </p:sp>
      <p:sp>
        <p:nvSpPr>
          <p:cNvPr id="44" name="직사각형 43"/>
          <p:cNvSpPr/>
          <p:nvPr userDrawn="1"/>
        </p:nvSpPr>
        <p:spPr>
          <a:xfrm flipH="1">
            <a:off x="8851299" y="469154"/>
            <a:ext cx="740149" cy="17730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09BFFF">
                    <a:alpha val="0"/>
                  </a:srgbClr>
                </a:solidFill>
              </a:ln>
            </a:endParaRPr>
          </a:p>
        </p:txBody>
      </p:sp>
      <p:sp>
        <p:nvSpPr>
          <p:cNvPr id="45" name="사각형: 둥근 모서리 91">
            <a:extLst>
              <a:ext uri="{FF2B5EF4-FFF2-40B4-BE49-F238E27FC236}">
                <a16:creationId xmlns:a16="http://schemas.microsoft.com/office/drawing/2014/main" id="{F3C2F005-6256-4F76-BA47-530C8D7A67A0}"/>
              </a:ext>
            </a:extLst>
          </p:cNvPr>
          <p:cNvSpPr/>
          <p:nvPr userDrawn="1"/>
        </p:nvSpPr>
        <p:spPr>
          <a:xfrm flipH="1">
            <a:off x="8081885" y="469803"/>
            <a:ext cx="1388157" cy="17699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09BFFF">
                    <a:alpha val="0"/>
                  </a:srgbClr>
                </a:solidFill>
              </a:ln>
            </a:endParaRPr>
          </a:p>
        </p:txBody>
      </p:sp>
      <p:sp>
        <p:nvSpPr>
          <p:cNvPr id="47" name="텍스트 개체 틀 1">
            <a:extLst>
              <a:ext uri="{FF2B5EF4-FFF2-40B4-BE49-F238E27FC236}">
                <a16:creationId xmlns:a16="http://schemas.microsoft.com/office/drawing/2014/main" id="{C8DD4E2F-BBC2-F578-95CF-658AAE8F2F34}"/>
              </a:ext>
            </a:extLst>
          </p:cNvPr>
          <p:cNvSpPr txBox="1">
            <a:spLocks/>
          </p:cNvSpPr>
          <p:nvPr userDrawn="1"/>
        </p:nvSpPr>
        <p:spPr>
          <a:xfrm>
            <a:off x="8977731" y="515936"/>
            <a:ext cx="577081" cy="97206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>
            <a:lvl1pPr marL="0" indent="0" algn="l" defTabSz="1036747" rtl="0" eaLnBrk="1" latinLnBrk="1" hangingPunct="1">
              <a:lnSpc>
                <a:spcPct val="90000"/>
              </a:lnSpc>
              <a:spcBef>
                <a:spcPts val="1134"/>
              </a:spcBef>
              <a:buFont typeface="Arial" panose="020B0604020202020204" pitchFamily="34" charset="0"/>
              <a:buNone/>
              <a:defRPr lang="x-none" sz="1000" b="0" kern="1200" dirty="0">
                <a:ln>
                  <a:solidFill>
                    <a:srgbClr val="EBEBEB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Tahoma" pitchFamily="34" charset="0"/>
              </a:defRPr>
            </a:lvl1pPr>
            <a:lvl2pPr marL="777560" indent="-259187" algn="l" defTabSz="1036747" rtl="0" eaLnBrk="1" latinLnBrk="1" hangingPunct="1">
              <a:lnSpc>
                <a:spcPct val="90000"/>
              </a:lnSpc>
              <a:spcBef>
                <a:spcPts val="567"/>
              </a:spcBef>
              <a:buFont typeface="Arial" panose="020B0604020202020204" pitchFamily="34" charset="0"/>
              <a:buChar char="•"/>
              <a:defRPr sz="272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95933" indent="-259187" algn="l" defTabSz="1036747" rtl="0" eaLnBrk="1" latinLnBrk="1" hangingPunct="1">
              <a:lnSpc>
                <a:spcPct val="90000"/>
              </a:lnSpc>
              <a:spcBef>
                <a:spcPts val="567"/>
              </a:spcBef>
              <a:buFont typeface="Arial" panose="020B0604020202020204" pitchFamily="34" charset="0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14307" indent="-259187" algn="l" defTabSz="1036747" rtl="0" eaLnBrk="1" latinLnBrk="1" hangingPunct="1">
              <a:lnSpc>
                <a:spcPct val="90000"/>
              </a:lnSpc>
              <a:spcBef>
                <a:spcPts val="567"/>
              </a:spcBef>
              <a:buFont typeface="Arial" panose="020B0604020202020204" pitchFamily="34" charset="0"/>
              <a:buChar char="•"/>
              <a:defRPr sz="20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32680" indent="-259187" algn="l" defTabSz="1036747" rtl="0" eaLnBrk="1" latinLnBrk="1" hangingPunct="1">
              <a:lnSpc>
                <a:spcPct val="90000"/>
              </a:lnSpc>
              <a:spcBef>
                <a:spcPts val="567"/>
              </a:spcBef>
              <a:buFont typeface="Arial" panose="020B0604020202020204" pitchFamily="34" charset="0"/>
              <a:buChar char="•"/>
              <a:defRPr sz="20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51053" indent="-259187" algn="l" defTabSz="1036747" rtl="0" eaLnBrk="1" latinLnBrk="1" hangingPunct="1">
              <a:lnSpc>
                <a:spcPct val="90000"/>
              </a:lnSpc>
              <a:spcBef>
                <a:spcPts val="567"/>
              </a:spcBef>
              <a:buFont typeface="Arial" panose="020B0604020202020204" pitchFamily="34" charset="0"/>
              <a:buChar char="•"/>
              <a:defRPr sz="20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69427" indent="-259187" algn="l" defTabSz="1036747" rtl="0" eaLnBrk="1" latinLnBrk="1" hangingPunct="1">
              <a:lnSpc>
                <a:spcPct val="90000"/>
              </a:lnSpc>
              <a:spcBef>
                <a:spcPts val="567"/>
              </a:spcBef>
              <a:buFont typeface="Arial" panose="020B0604020202020204" pitchFamily="34" charset="0"/>
              <a:buChar char="•"/>
              <a:defRPr sz="20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87800" indent="-259187" algn="l" defTabSz="1036747" rtl="0" eaLnBrk="1" latinLnBrk="1" hangingPunct="1">
              <a:lnSpc>
                <a:spcPct val="90000"/>
              </a:lnSpc>
              <a:spcBef>
                <a:spcPts val="567"/>
              </a:spcBef>
              <a:buFont typeface="Arial" panose="020B0604020202020204" pitchFamily="34" charset="0"/>
              <a:buChar char="•"/>
              <a:defRPr sz="20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06174" indent="-259187" algn="l" defTabSz="1036747" rtl="0" eaLnBrk="1" latinLnBrk="1" hangingPunct="1">
              <a:lnSpc>
                <a:spcPct val="90000"/>
              </a:lnSpc>
              <a:spcBef>
                <a:spcPts val="567"/>
              </a:spcBef>
              <a:buFont typeface="Arial" panose="020B0604020202020204" pitchFamily="34" charset="0"/>
              <a:buChar char="•"/>
              <a:defRPr sz="20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1036747" rtl="0" eaLnBrk="1" fontAlgn="auto" latinLnBrk="1" hangingPunct="1">
              <a:lnSpc>
                <a:spcPct val="90000"/>
              </a:lnSpc>
              <a:spcBef>
                <a:spcPts val="1134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700" b="1" i="0" u="none" strike="noStrike" kern="1200" cap="none" spc="0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Tahoma" pitchFamily="34" charset="0"/>
              </a:rPr>
              <a:t>Ⅰ</a:t>
            </a:r>
            <a:r>
              <a:rPr kumimoji="0" lang="en-US" altLang="ko-KR" sz="700" b="0" i="0" u="none" strike="noStrike" kern="1200" cap="none" spc="0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Tahoma" pitchFamily="34" charset="0"/>
              </a:rPr>
              <a:t>.  </a:t>
            </a:r>
            <a:r>
              <a:rPr kumimoji="0" lang="ko-KR" altLang="en-US" sz="700" b="0" i="0" u="none" strike="noStrike" kern="1200" cap="none" spc="0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Tahoma" pitchFamily="34" charset="0"/>
              </a:rPr>
              <a:t>솔루션 개요</a:t>
            </a:r>
          </a:p>
        </p:txBody>
      </p:sp>
      <p:cxnSp>
        <p:nvCxnSpPr>
          <p:cNvPr id="50" name="직선 연결선 49"/>
          <p:cNvCxnSpPr>
            <a:stCxn id="51" idx="1"/>
          </p:cNvCxnSpPr>
          <p:nvPr userDrawn="1"/>
        </p:nvCxnSpPr>
        <p:spPr>
          <a:xfrm flipH="1">
            <a:off x="1723661" y="6561972"/>
            <a:ext cx="7503211" cy="521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모서리가 둥근 직사각형 50"/>
          <p:cNvSpPr/>
          <p:nvPr userDrawn="1"/>
        </p:nvSpPr>
        <p:spPr>
          <a:xfrm>
            <a:off x="9226872" y="6473046"/>
            <a:ext cx="369869" cy="177852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prstClr val="white">
                    <a:alpha val="0"/>
                  </a:prstClr>
                </a:solidFill>
              </a:ln>
            </a:endParaRPr>
          </a:p>
        </p:txBody>
      </p:sp>
      <p:sp>
        <p:nvSpPr>
          <p:cNvPr id="53" name="자유형 52">
            <a:extLst>
              <a:ext uri="{FF2B5EF4-FFF2-40B4-BE49-F238E27FC236}">
                <a16:creationId xmlns:a16="http://schemas.microsoft.com/office/drawing/2014/main" id="{59B11AD2-296E-45B8-8708-24EBC23E8C8C}"/>
              </a:ext>
            </a:extLst>
          </p:cNvPr>
          <p:cNvSpPr/>
          <p:nvPr userDrawn="1"/>
        </p:nvSpPr>
        <p:spPr>
          <a:xfrm>
            <a:off x="319609" y="0"/>
            <a:ext cx="432048" cy="1337649"/>
          </a:xfrm>
          <a:custGeom>
            <a:avLst/>
            <a:gdLst>
              <a:gd name="connsiteX0" fmla="*/ 0 w 432048"/>
              <a:gd name="connsiteY0" fmla="*/ 0 h 1337649"/>
              <a:gd name="connsiteX1" fmla="*/ 80239 w 432048"/>
              <a:gd name="connsiteY1" fmla="*/ 0 h 1337649"/>
              <a:gd name="connsiteX2" fmla="*/ 216024 w 432048"/>
              <a:gd name="connsiteY2" fmla="*/ 0 h 1337649"/>
              <a:gd name="connsiteX3" fmla="*/ 432048 w 432048"/>
              <a:gd name="connsiteY3" fmla="*/ 0 h 1337649"/>
              <a:gd name="connsiteX4" fmla="*/ 432048 w 432048"/>
              <a:gd name="connsiteY4" fmla="*/ 283104 h 1337649"/>
              <a:gd name="connsiteX5" fmla="*/ 432048 w 432048"/>
              <a:gd name="connsiteY5" fmla="*/ 843930 h 1337649"/>
              <a:gd name="connsiteX6" fmla="*/ 432048 w 432048"/>
              <a:gd name="connsiteY6" fmla="*/ 1121624 h 1337649"/>
              <a:gd name="connsiteX7" fmla="*/ 216024 w 432048"/>
              <a:gd name="connsiteY7" fmla="*/ 1337648 h 1337649"/>
              <a:gd name="connsiteX8" fmla="*/ 216024 w 432048"/>
              <a:gd name="connsiteY8" fmla="*/ 1337649 h 1337649"/>
              <a:gd name="connsiteX9" fmla="*/ 0 w 432048"/>
              <a:gd name="connsiteY9" fmla="*/ 1337649 h 1337649"/>
              <a:gd name="connsiteX10" fmla="*/ 0 w 432048"/>
              <a:gd name="connsiteY10" fmla="*/ 1121624 h 1337649"/>
              <a:gd name="connsiteX11" fmla="*/ 0 w 432048"/>
              <a:gd name="connsiteY11" fmla="*/ 283104 h 1337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32048" h="1337649">
                <a:moveTo>
                  <a:pt x="0" y="0"/>
                </a:moveTo>
                <a:lnTo>
                  <a:pt x="80239" y="0"/>
                </a:lnTo>
                <a:lnTo>
                  <a:pt x="216024" y="0"/>
                </a:lnTo>
                <a:lnTo>
                  <a:pt x="432048" y="0"/>
                </a:lnTo>
                <a:lnTo>
                  <a:pt x="432048" y="283104"/>
                </a:lnTo>
                <a:lnTo>
                  <a:pt x="432048" y="843930"/>
                </a:lnTo>
                <a:lnTo>
                  <a:pt x="432048" y="1121624"/>
                </a:lnTo>
                <a:cubicBezTo>
                  <a:pt x="432048" y="1240931"/>
                  <a:pt x="335331" y="1337648"/>
                  <a:pt x="216024" y="1337648"/>
                </a:cubicBezTo>
                <a:lnTo>
                  <a:pt x="216024" y="1337649"/>
                </a:lnTo>
                <a:lnTo>
                  <a:pt x="0" y="1337649"/>
                </a:lnTo>
                <a:lnTo>
                  <a:pt x="0" y="1121624"/>
                </a:lnTo>
                <a:lnTo>
                  <a:pt x="0" y="283104"/>
                </a:lnTo>
                <a:close/>
              </a:path>
            </a:pathLst>
          </a:custGeom>
          <a:solidFill>
            <a:srgbClr val="AA15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endParaRPr lang="ko-KR" altLang="en-US" sz="360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다음_Regular" panose="02000603060000000000" pitchFamily="2" charset="-127"/>
              <a:ea typeface="다음_Regular" panose="02000603060000000000" pitchFamily="2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270DF44-87F7-8868-5EF8-24CA3361B16F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609" y="6429613"/>
            <a:ext cx="1210668" cy="221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271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96" r:id="rId2"/>
    <p:sldLayoutId id="2147483697" r:id="rId3"/>
    <p:sldLayoutId id="2147483670" r:id="rId4"/>
    <p:sldLayoutId id="2147483702" r:id="rId5"/>
    <p:sldLayoutId id="2147483703" r:id="rId6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lang="ko-KR" altLang="en-US" sz="2000" b="1" kern="1200" spc="-150" dirty="0">
          <a:solidFill>
            <a:schemeClr val="tx1"/>
          </a:solidFill>
          <a:latin typeface="맑은 고딕" pitchFamily="50" charset="-127"/>
          <a:ea typeface="맑은 고딕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120" userDrawn="1">
          <p15:clr>
            <a:srgbClr val="F26B43"/>
          </p15:clr>
        </p15:guide>
        <p15:guide id="2" pos="197" userDrawn="1">
          <p15:clr>
            <a:srgbClr val="F26B43"/>
          </p15:clr>
        </p15:guide>
        <p15:guide id="3" pos="6040" userDrawn="1">
          <p15:clr>
            <a:srgbClr val="F26B43"/>
          </p15:clr>
        </p15:guide>
        <p15:guide id="4" orient="horz" pos="2160" userDrawn="1">
          <p15:clr>
            <a:srgbClr val="F26B43"/>
          </p15:clr>
        </p15:guide>
        <p15:guide id="5" orient="horz" pos="3928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03136CC0-3C7F-4031-9EFA-2A2ABA7E110E}"/>
              </a:ext>
            </a:extLst>
          </p:cNvPr>
          <p:cNvSpPr/>
          <p:nvPr userDrawn="1"/>
        </p:nvSpPr>
        <p:spPr>
          <a:xfrm>
            <a:off x="1" y="-1808"/>
            <a:ext cx="9906000" cy="1333311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algn="ctr">
            <a:noFill/>
            <a:miter lim="800000"/>
            <a:headEnd/>
            <a:tailEnd/>
          </a:ln>
          <a:effectLst/>
        </p:spPr>
        <p:txBody>
          <a:bodyPr lIns="36727" tIns="36727" rIns="36727" bIns="36727" anchor="ctr"/>
          <a:lstStyle/>
          <a:p>
            <a:pPr marL="0" marR="0" lvl="0" indent="0" algn="ctr" defTabSz="911817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12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  <a:cs typeface="Arial" panose="020B0604020202020204" pitchFamily="34" charset="0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1D75BF22-51DC-4E28-B691-C43395ECE9E9}"/>
              </a:ext>
            </a:extLst>
          </p:cNvPr>
          <p:cNvCxnSpPr>
            <a:cxnSpLocks/>
          </p:cNvCxnSpPr>
          <p:nvPr userDrawn="1"/>
        </p:nvCxnSpPr>
        <p:spPr>
          <a:xfrm>
            <a:off x="0" y="1328065"/>
            <a:ext cx="990600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CE01D52A-536F-4B4B-839A-FB363778CFEE}"/>
              </a:ext>
            </a:extLst>
          </p:cNvPr>
          <p:cNvSpPr txBox="1"/>
          <p:nvPr userDrawn="1"/>
        </p:nvSpPr>
        <p:spPr>
          <a:xfrm>
            <a:off x="7515565" y="223663"/>
            <a:ext cx="217472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9578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1" i="0" u="none" strike="noStrike" kern="1200" cap="none" spc="0" normalizeH="0" baseline="0" noProof="0" dirty="0">
                <a:ln>
                  <a:solidFill>
                    <a:prstClr val="white">
                      <a:lumMod val="65000"/>
                      <a:alpha val="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뱅가드랩</a:t>
            </a:r>
          </a:p>
        </p:txBody>
      </p:sp>
      <p:sp>
        <p:nvSpPr>
          <p:cNvPr id="36" name="직사각형 35"/>
          <p:cNvSpPr/>
          <p:nvPr userDrawn="1"/>
        </p:nvSpPr>
        <p:spPr>
          <a:xfrm flipH="1">
            <a:off x="8851299" y="469154"/>
            <a:ext cx="740149" cy="17730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solidFill>
                  <a:srgbClr val="09BFFF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7" name="사각형: 둥근 모서리 91">
            <a:extLst>
              <a:ext uri="{FF2B5EF4-FFF2-40B4-BE49-F238E27FC236}">
                <a16:creationId xmlns:a16="http://schemas.microsoft.com/office/drawing/2014/main" id="{F3C2F005-6256-4F76-BA47-530C8D7A67A0}"/>
              </a:ext>
            </a:extLst>
          </p:cNvPr>
          <p:cNvSpPr/>
          <p:nvPr userDrawn="1"/>
        </p:nvSpPr>
        <p:spPr>
          <a:xfrm flipH="1">
            <a:off x="8205842" y="469803"/>
            <a:ext cx="1264200" cy="17699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solidFill>
                  <a:srgbClr val="09BFFF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텍스트 개체 틀 1">
            <a:extLst>
              <a:ext uri="{FF2B5EF4-FFF2-40B4-BE49-F238E27FC236}">
                <a16:creationId xmlns:a16="http://schemas.microsoft.com/office/drawing/2014/main" id="{C8DD4E2F-BBC2-F578-95CF-658AAE8F2F34}"/>
              </a:ext>
            </a:extLst>
          </p:cNvPr>
          <p:cNvSpPr txBox="1">
            <a:spLocks/>
          </p:cNvSpPr>
          <p:nvPr userDrawn="1"/>
        </p:nvSpPr>
        <p:spPr>
          <a:xfrm>
            <a:off x="8716441" y="515936"/>
            <a:ext cx="838371" cy="97206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>
            <a:lvl1pPr marL="0" indent="0" algn="l" defTabSz="1036747" rtl="0" eaLnBrk="1" latinLnBrk="1" hangingPunct="1">
              <a:lnSpc>
                <a:spcPct val="90000"/>
              </a:lnSpc>
              <a:spcBef>
                <a:spcPts val="1134"/>
              </a:spcBef>
              <a:buFont typeface="Arial" panose="020B0604020202020204" pitchFamily="34" charset="0"/>
              <a:buNone/>
              <a:defRPr lang="x-none" sz="1000" b="0" kern="1200" dirty="0">
                <a:ln>
                  <a:solidFill>
                    <a:srgbClr val="EBEBEB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Tahoma" pitchFamily="34" charset="0"/>
              </a:defRPr>
            </a:lvl1pPr>
            <a:lvl2pPr marL="777560" indent="-259187" algn="l" defTabSz="1036747" rtl="0" eaLnBrk="1" latinLnBrk="1" hangingPunct="1">
              <a:lnSpc>
                <a:spcPct val="90000"/>
              </a:lnSpc>
              <a:spcBef>
                <a:spcPts val="567"/>
              </a:spcBef>
              <a:buFont typeface="Arial" panose="020B0604020202020204" pitchFamily="34" charset="0"/>
              <a:buChar char="•"/>
              <a:defRPr sz="272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95933" indent="-259187" algn="l" defTabSz="1036747" rtl="0" eaLnBrk="1" latinLnBrk="1" hangingPunct="1">
              <a:lnSpc>
                <a:spcPct val="90000"/>
              </a:lnSpc>
              <a:spcBef>
                <a:spcPts val="567"/>
              </a:spcBef>
              <a:buFont typeface="Arial" panose="020B0604020202020204" pitchFamily="34" charset="0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14307" indent="-259187" algn="l" defTabSz="1036747" rtl="0" eaLnBrk="1" latinLnBrk="1" hangingPunct="1">
              <a:lnSpc>
                <a:spcPct val="90000"/>
              </a:lnSpc>
              <a:spcBef>
                <a:spcPts val="567"/>
              </a:spcBef>
              <a:buFont typeface="Arial" panose="020B0604020202020204" pitchFamily="34" charset="0"/>
              <a:buChar char="•"/>
              <a:defRPr sz="20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32680" indent="-259187" algn="l" defTabSz="1036747" rtl="0" eaLnBrk="1" latinLnBrk="1" hangingPunct="1">
              <a:lnSpc>
                <a:spcPct val="90000"/>
              </a:lnSpc>
              <a:spcBef>
                <a:spcPts val="567"/>
              </a:spcBef>
              <a:buFont typeface="Arial" panose="020B0604020202020204" pitchFamily="34" charset="0"/>
              <a:buChar char="•"/>
              <a:defRPr sz="20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51053" indent="-259187" algn="l" defTabSz="1036747" rtl="0" eaLnBrk="1" latinLnBrk="1" hangingPunct="1">
              <a:lnSpc>
                <a:spcPct val="90000"/>
              </a:lnSpc>
              <a:spcBef>
                <a:spcPts val="567"/>
              </a:spcBef>
              <a:buFont typeface="Arial" panose="020B0604020202020204" pitchFamily="34" charset="0"/>
              <a:buChar char="•"/>
              <a:defRPr sz="20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69427" indent="-259187" algn="l" defTabSz="1036747" rtl="0" eaLnBrk="1" latinLnBrk="1" hangingPunct="1">
              <a:lnSpc>
                <a:spcPct val="90000"/>
              </a:lnSpc>
              <a:spcBef>
                <a:spcPts val="567"/>
              </a:spcBef>
              <a:buFont typeface="Arial" panose="020B0604020202020204" pitchFamily="34" charset="0"/>
              <a:buChar char="•"/>
              <a:defRPr sz="20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87800" indent="-259187" algn="l" defTabSz="1036747" rtl="0" eaLnBrk="1" latinLnBrk="1" hangingPunct="1">
              <a:lnSpc>
                <a:spcPct val="90000"/>
              </a:lnSpc>
              <a:spcBef>
                <a:spcPts val="567"/>
              </a:spcBef>
              <a:buFont typeface="Arial" panose="020B0604020202020204" pitchFamily="34" charset="0"/>
              <a:buChar char="•"/>
              <a:defRPr sz="20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06174" indent="-259187" algn="l" defTabSz="1036747" rtl="0" eaLnBrk="1" latinLnBrk="1" hangingPunct="1">
              <a:lnSpc>
                <a:spcPct val="90000"/>
              </a:lnSpc>
              <a:spcBef>
                <a:spcPts val="567"/>
              </a:spcBef>
              <a:buFont typeface="Arial" panose="020B0604020202020204" pitchFamily="34" charset="0"/>
              <a:buChar char="•"/>
              <a:defRPr sz="20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1036747" rtl="0" eaLnBrk="1" fontAlgn="auto" latinLnBrk="1" hangingPunct="1">
              <a:lnSpc>
                <a:spcPct val="90000"/>
              </a:lnSpc>
              <a:spcBef>
                <a:spcPts val="1134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700" b="1" i="0" u="none" strike="noStrike" kern="1200" cap="none" spc="0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Tahoma" pitchFamily="34" charset="0"/>
              </a:rPr>
              <a:t>Ⅱ</a:t>
            </a:r>
            <a:r>
              <a:rPr kumimoji="0" lang="en-US" altLang="ko-KR" sz="700" b="0" i="0" u="none" strike="noStrike" kern="1200" cap="none" spc="0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Tahoma" pitchFamily="34" charset="0"/>
              </a:rPr>
              <a:t>. </a:t>
            </a:r>
            <a:r>
              <a:rPr kumimoji="0" lang="ko-KR" altLang="en-US" sz="700" b="0" i="0" u="none" strike="noStrike" kern="1200" cap="none" spc="0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Tahoma" pitchFamily="34" charset="0"/>
              </a:rPr>
              <a:t>솔루션 특징 및 기능</a:t>
            </a:r>
          </a:p>
        </p:txBody>
      </p:sp>
      <p:cxnSp>
        <p:nvCxnSpPr>
          <p:cNvPr id="40" name="직선 연결선 39"/>
          <p:cNvCxnSpPr>
            <a:stCxn id="41" idx="1"/>
          </p:cNvCxnSpPr>
          <p:nvPr userDrawn="1"/>
        </p:nvCxnSpPr>
        <p:spPr>
          <a:xfrm flipH="1">
            <a:off x="1723661" y="6561972"/>
            <a:ext cx="7503211" cy="521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모서리가 둥근 직사각형 40"/>
          <p:cNvSpPr/>
          <p:nvPr userDrawn="1"/>
        </p:nvSpPr>
        <p:spPr>
          <a:xfrm>
            <a:off x="9226872" y="6473046"/>
            <a:ext cx="369869" cy="177852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2" name="자유형 61">
            <a:extLst>
              <a:ext uri="{FF2B5EF4-FFF2-40B4-BE49-F238E27FC236}">
                <a16:creationId xmlns:a16="http://schemas.microsoft.com/office/drawing/2014/main" id="{59B11AD2-296E-45B8-8708-24EBC23E8C8C}"/>
              </a:ext>
            </a:extLst>
          </p:cNvPr>
          <p:cNvSpPr/>
          <p:nvPr userDrawn="1"/>
        </p:nvSpPr>
        <p:spPr>
          <a:xfrm>
            <a:off x="319609" y="0"/>
            <a:ext cx="432048" cy="1337649"/>
          </a:xfrm>
          <a:custGeom>
            <a:avLst/>
            <a:gdLst>
              <a:gd name="connsiteX0" fmla="*/ 0 w 432048"/>
              <a:gd name="connsiteY0" fmla="*/ 0 h 1337649"/>
              <a:gd name="connsiteX1" fmla="*/ 80239 w 432048"/>
              <a:gd name="connsiteY1" fmla="*/ 0 h 1337649"/>
              <a:gd name="connsiteX2" fmla="*/ 216024 w 432048"/>
              <a:gd name="connsiteY2" fmla="*/ 0 h 1337649"/>
              <a:gd name="connsiteX3" fmla="*/ 432048 w 432048"/>
              <a:gd name="connsiteY3" fmla="*/ 0 h 1337649"/>
              <a:gd name="connsiteX4" fmla="*/ 432048 w 432048"/>
              <a:gd name="connsiteY4" fmla="*/ 283104 h 1337649"/>
              <a:gd name="connsiteX5" fmla="*/ 432048 w 432048"/>
              <a:gd name="connsiteY5" fmla="*/ 843930 h 1337649"/>
              <a:gd name="connsiteX6" fmla="*/ 432048 w 432048"/>
              <a:gd name="connsiteY6" fmla="*/ 1121624 h 1337649"/>
              <a:gd name="connsiteX7" fmla="*/ 216024 w 432048"/>
              <a:gd name="connsiteY7" fmla="*/ 1337648 h 1337649"/>
              <a:gd name="connsiteX8" fmla="*/ 216024 w 432048"/>
              <a:gd name="connsiteY8" fmla="*/ 1337649 h 1337649"/>
              <a:gd name="connsiteX9" fmla="*/ 0 w 432048"/>
              <a:gd name="connsiteY9" fmla="*/ 1337649 h 1337649"/>
              <a:gd name="connsiteX10" fmla="*/ 0 w 432048"/>
              <a:gd name="connsiteY10" fmla="*/ 1121624 h 1337649"/>
              <a:gd name="connsiteX11" fmla="*/ 0 w 432048"/>
              <a:gd name="connsiteY11" fmla="*/ 283104 h 1337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32048" h="1337649">
                <a:moveTo>
                  <a:pt x="0" y="0"/>
                </a:moveTo>
                <a:lnTo>
                  <a:pt x="80239" y="0"/>
                </a:lnTo>
                <a:lnTo>
                  <a:pt x="216024" y="0"/>
                </a:lnTo>
                <a:lnTo>
                  <a:pt x="432048" y="0"/>
                </a:lnTo>
                <a:lnTo>
                  <a:pt x="432048" y="283104"/>
                </a:lnTo>
                <a:lnTo>
                  <a:pt x="432048" y="843930"/>
                </a:lnTo>
                <a:lnTo>
                  <a:pt x="432048" y="1121624"/>
                </a:lnTo>
                <a:cubicBezTo>
                  <a:pt x="432048" y="1240931"/>
                  <a:pt x="335331" y="1337648"/>
                  <a:pt x="216024" y="1337648"/>
                </a:cubicBezTo>
                <a:lnTo>
                  <a:pt x="216024" y="1337649"/>
                </a:lnTo>
                <a:lnTo>
                  <a:pt x="0" y="1337649"/>
                </a:lnTo>
                <a:lnTo>
                  <a:pt x="0" y="1121624"/>
                </a:lnTo>
                <a:lnTo>
                  <a:pt x="0" y="283104"/>
                </a:lnTo>
                <a:close/>
              </a:path>
            </a:pathLst>
          </a:custGeom>
          <a:solidFill>
            <a:srgbClr val="AA15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3600" b="0" i="0" u="none" strike="noStrike" kern="1200" cap="none" spc="0" normalizeH="0" baseline="0" noProof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다음_Regular" panose="02000603060000000000" pitchFamily="2" charset="-127"/>
              <a:ea typeface="다음_Regular" panose="02000603060000000000" pitchFamily="2" charset="-127"/>
              <a:cs typeface="+mn-cs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AB05B7A-2739-8EE0-EC3A-66CB469FB141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609" y="6429613"/>
            <a:ext cx="1210668" cy="221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2967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lang="ko-KR" altLang="en-US" sz="2000" b="1" kern="1200" spc="-150" dirty="0">
          <a:solidFill>
            <a:schemeClr val="tx1"/>
          </a:solidFill>
          <a:latin typeface="맑은 고딕" pitchFamily="50" charset="-127"/>
          <a:ea typeface="맑은 고딕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120">
          <p15:clr>
            <a:srgbClr val="F26B43"/>
          </p15:clr>
        </p15:guide>
        <p15:guide id="2" pos="199">
          <p15:clr>
            <a:srgbClr val="F26B43"/>
          </p15:clr>
        </p15:guide>
        <p15:guide id="3" pos="6037">
          <p15:clr>
            <a:srgbClr val="F26B43"/>
          </p15:clr>
        </p15:guide>
        <p15:guide id="4" orient="horz" pos="3929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03136CC0-3C7F-4031-9EFA-2A2ABA7E110E}"/>
              </a:ext>
            </a:extLst>
          </p:cNvPr>
          <p:cNvSpPr/>
          <p:nvPr userDrawn="1"/>
        </p:nvSpPr>
        <p:spPr>
          <a:xfrm>
            <a:off x="1" y="-1808"/>
            <a:ext cx="9906000" cy="1333311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algn="ctr">
            <a:noFill/>
            <a:miter lim="800000"/>
            <a:headEnd/>
            <a:tailEnd/>
          </a:ln>
          <a:effectLst/>
        </p:spPr>
        <p:txBody>
          <a:bodyPr lIns="36727" tIns="36727" rIns="36727" bIns="36727" anchor="ctr"/>
          <a:lstStyle/>
          <a:p>
            <a:pPr marL="0" marR="0" lvl="0" indent="0" algn="ctr" defTabSz="911817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12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  <a:cs typeface="Arial" panose="020B0604020202020204" pitchFamily="34" charset="0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1D75BF22-51DC-4E28-B691-C43395ECE9E9}"/>
              </a:ext>
            </a:extLst>
          </p:cNvPr>
          <p:cNvCxnSpPr>
            <a:cxnSpLocks/>
          </p:cNvCxnSpPr>
          <p:nvPr userDrawn="1"/>
        </p:nvCxnSpPr>
        <p:spPr>
          <a:xfrm>
            <a:off x="0" y="1328065"/>
            <a:ext cx="990600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CE01D52A-536F-4B4B-839A-FB363778CFEE}"/>
              </a:ext>
            </a:extLst>
          </p:cNvPr>
          <p:cNvSpPr txBox="1"/>
          <p:nvPr userDrawn="1"/>
        </p:nvSpPr>
        <p:spPr>
          <a:xfrm>
            <a:off x="7515565" y="223663"/>
            <a:ext cx="217472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9578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1" i="0" u="none" strike="noStrike" kern="1200" cap="none" spc="0" normalizeH="0" baseline="0" noProof="0" dirty="0">
                <a:ln>
                  <a:solidFill>
                    <a:prstClr val="white">
                      <a:lumMod val="65000"/>
                      <a:alpha val="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뱅가드랩</a:t>
            </a:r>
          </a:p>
        </p:txBody>
      </p:sp>
      <p:sp>
        <p:nvSpPr>
          <p:cNvPr id="36" name="직사각형 35"/>
          <p:cNvSpPr/>
          <p:nvPr userDrawn="1"/>
        </p:nvSpPr>
        <p:spPr>
          <a:xfrm flipH="1">
            <a:off x="8851299" y="469154"/>
            <a:ext cx="740149" cy="17730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solidFill>
                  <a:srgbClr val="09BFFF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7" name="사각형: 둥근 모서리 91">
            <a:extLst>
              <a:ext uri="{FF2B5EF4-FFF2-40B4-BE49-F238E27FC236}">
                <a16:creationId xmlns:a16="http://schemas.microsoft.com/office/drawing/2014/main" id="{F3C2F005-6256-4F76-BA47-530C8D7A67A0}"/>
              </a:ext>
            </a:extLst>
          </p:cNvPr>
          <p:cNvSpPr/>
          <p:nvPr userDrawn="1"/>
        </p:nvSpPr>
        <p:spPr>
          <a:xfrm flipH="1">
            <a:off x="8205842" y="469803"/>
            <a:ext cx="1264200" cy="17699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solidFill>
                  <a:srgbClr val="09BFFF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텍스트 개체 틀 1">
            <a:extLst>
              <a:ext uri="{FF2B5EF4-FFF2-40B4-BE49-F238E27FC236}">
                <a16:creationId xmlns:a16="http://schemas.microsoft.com/office/drawing/2014/main" id="{C8DD4E2F-BBC2-F578-95CF-658AAE8F2F34}"/>
              </a:ext>
            </a:extLst>
          </p:cNvPr>
          <p:cNvSpPr txBox="1">
            <a:spLocks/>
          </p:cNvSpPr>
          <p:nvPr userDrawn="1"/>
        </p:nvSpPr>
        <p:spPr>
          <a:xfrm>
            <a:off x="8820637" y="516064"/>
            <a:ext cx="734175" cy="96950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>
            <a:lvl1pPr marL="0" indent="0" algn="l" defTabSz="1036747" rtl="0" eaLnBrk="1" latinLnBrk="1" hangingPunct="1">
              <a:lnSpc>
                <a:spcPct val="90000"/>
              </a:lnSpc>
              <a:spcBef>
                <a:spcPts val="1134"/>
              </a:spcBef>
              <a:buFont typeface="Arial" panose="020B0604020202020204" pitchFamily="34" charset="0"/>
              <a:buNone/>
              <a:defRPr lang="x-none" sz="1000" b="0" kern="1200" dirty="0">
                <a:ln>
                  <a:solidFill>
                    <a:srgbClr val="EBEBEB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Tahoma" pitchFamily="34" charset="0"/>
              </a:defRPr>
            </a:lvl1pPr>
            <a:lvl2pPr marL="777560" indent="-259187" algn="l" defTabSz="1036747" rtl="0" eaLnBrk="1" latinLnBrk="1" hangingPunct="1">
              <a:lnSpc>
                <a:spcPct val="90000"/>
              </a:lnSpc>
              <a:spcBef>
                <a:spcPts val="567"/>
              </a:spcBef>
              <a:buFont typeface="Arial" panose="020B0604020202020204" pitchFamily="34" charset="0"/>
              <a:buChar char="•"/>
              <a:defRPr sz="272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95933" indent="-259187" algn="l" defTabSz="1036747" rtl="0" eaLnBrk="1" latinLnBrk="1" hangingPunct="1">
              <a:lnSpc>
                <a:spcPct val="90000"/>
              </a:lnSpc>
              <a:spcBef>
                <a:spcPts val="567"/>
              </a:spcBef>
              <a:buFont typeface="Arial" panose="020B0604020202020204" pitchFamily="34" charset="0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14307" indent="-259187" algn="l" defTabSz="1036747" rtl="0" eaLnBrk="1" latinLnBrk="1" hangingPunct="1">
              <a:lnSpc>
                <a:spcPct val="90000"/>
              </a:lnSpc>
              <a:spcBef>
                <a:spcPts val="567"/>
              </a:spcBef>
              <a:buFont typeface="Arial" panose="020B0604020202020204" pitchFamily="34" charset="0"/>
              <a:buChar char="•"/>
              <a:defRPr sz="20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32680" indent="-259187" algn="l" defTabSz="1036747" rtl="0" eaLnBrk="1" latinLnBrk="1" hangingPunct="1">
              <a:lnSpc>
                <a:spcPct val="90000"/>
              </a:lnSpc>
              <a:spcBef>
                <a:spcPts val="567"/>
              </a:spcBef>
              <a:buFont typeface="Arial" panose="020B0604020202020204" pitchFamily="34" charset="0"/>
              <a:buChar char="•"/>
              <a:defRPr sz="20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51053" indent="-259187" algn="l" defTabSz="1036747" rtl="0" eaLnBrk="1" latinLnBrk="1" hangingPunct="1">
              <a:lnSpc>
                <a:spcPct val="90000"/>
              </a:lnSpc>
              <a:spcBef>
                <a:spcPts val="567"/>
              </a:spcBef>
              <a:buFont typeface="Arial" panose="020B0604020202020204" pitchFamily="34" charset="0"/>
              <a:buChar char="•"/>
              <a:defRPr sz="20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69427" indent="-259187" algn="l" defTabSz="1036747" rtl="0" eaLnBrk="1" latinLnBrk="1" hangingPunct="1">
              <a:lnSpc>
                <a:spcPct val="90000"/>
              </a:lnSpc>
              <a:spcBef>
                <a:spcPts val="567"/>
              </a:spcBef>
              <a:buFont typeface="Arial" panose="020B0604020202020204" pitchFamily="34" charset="0"/>
              <a:buChar char="•"/>
              <a:defRPr sz="20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87800" indent="-259187" algn="l" defTabSz="1036747" rtl="0" eaLnBrk="1" latinLnBrk="1" hangingPunct="1">
              <a:lnSpc>
                <a:spcPct val="90000"/>
              </a:lnSpc>
              <a:spcBef>
                <a:spcPts val="567"/>
              </a:spcBef>
              <a:buFont typeface="Arial" panose="020B0604020202020204" pitchFamily="34" charset="0"/>
              <a:buChar char="•"/>
              <a:defRPr sz="20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06174" indent="-259187" algn="l" defTabSz="1036747" rtl="0" eaLnBrk="1" latinLnBrk="1" hangingPunct="1">
              <a:lnSpc>
                <a:spcPct val="90000"/>
              </a:lnSpc>
              <a:spcBef>
                <a:spcPts val="567"/>
              </a:spcBef>
              <a:buFont typeface="Arial" panose="020B0604020202020204" pitchFamily="34" charset="0"/>
              <a:buChar char="•"/>
              <a:defRPr sz="20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1036747" rtl="0" eaLnBrk="1" fontAlgn="auto" latinLnBrk="1" hangingPunct="1">
              <a:lnSpc>
                <a:spcPct val="90000"/>
              </a:lnSpc>
              <a:spcBef>
                <a:spcPts val="1134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700" b="1" i="0" u="none" strike="noStrike" kern="1200" cap="none" spc="0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Tahoma" pitchFamily="34" charset="0"/>
              </a:rPr>
              <a:t>Ⅲ</a:t>
            </a:r>
            <a:r>
              <a:rPr kumimoji="0" lang="en-US" altLang="ko-KR" sz="700" b="0" i="0" u="none" strike="noStrike" kern="1200" cap="none" spc="0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Tahoma" pitchFamily="34" charset="0"/>
              </a:rPr>
              <a:t>. </a:t>
            </a:r>
            <a:r>
              <a:rPr kumimoji="0" lang="ko-KR" altLang="en-US" sz="700" b="0" i="0" u="none" strike="noStrike" kern="1200" cap="none" spc="0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Tahoma" pitchFamily="34" charset="0"/>
              </a:rPr>
              <a:t>적용효과 및 사례</a:t>
            </a:r>
          </a:p>
        </p:txBody>
      </p:sp>
      <p:cxnSp>
        <p:nvCxnSpPr>
          <p:cNvPr id="40" name="직선 연결선 39"/>
          <p:cNvCxnSpPr>
            <a:stCxn id="41" idx="1"/>
          </p:cNvCxnSpPr>
          <p:nvPr userDrawn="1"/>
        </p:nvCxnSpPr>
        <p:spPr>
          <a:xfrm flipH="1">
            <a:off x="1723661" y="6561972"/>
            <a:ext cx="7503211" cy="521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모서리가 둥근 직사각형 40"/>
          <p:cNvSpPr/>
          <p:nvPr userDrawn="1"/>
        </p:nvSpPr>
        <p:spPr>
          <a:xfrm>
            <a:off x="9226872" y="6473046"/>
            <a:ext cx="369869" cy="177852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2" name="자유형 61">
            <a:extLst>
              <a:ext uri="{FF2B5EF4-FFF2-40B4-BE49-F238E27FC236}">
                <a16:creationId xmlns:a16="http://schemas.microsoft.com/office/drawing/2014/main" id="{59B11AD2-296E-45B8-8708-24EBC23E8C8C}"/>
              </a:ext>
            </a:extLst>
          </p:cNvPr>
          <p:cNvSpPr/>
          <p:nvPr userDrawn="1"/>
        </p:nvSpPr>
        <p:spPr>
          <a:xfrm>
            <a:off x="319609" y="0"/>
            <a:ext cx="432048" cy="1337649"/>
          </a:xfrm>
          <a:custGeom>
            <a:avLst/>
            <a:gdLst>
              <a:gd name="connsiteX0" fmla="*/ 0 w 432048"/>
              <a:gd name="connsiteY0" fmla="*/ 0 h 1337649"/>
              <a:gd name="connsiteX1" fmla="*/ 80239 w 432048"/>
              <a:gd name="connsiteY1" fmla="*/ 0 h 1337649"/>
              <a:gd name="connsiteX2" fmla="*/ 216024 w 432048"/>
              <a:gd name="connsiteY2" fmla="*/ 0 h 1337649"/>
              <a:gd name="connsiteX3" fmla="*/ 432048 w 432048"/>
              <a:gd name="connsiteY3" fmla="*/ 0 h 1337649"/>
              <a:gd name="connsiteX4" fmla="*/ 432048 w 432048"/>
              <a:gd name="connsiteY4" fmla="*/ 283104 h 1337649"/>
              <a:gd name="connsiteX5" fmla="*/ 432048 w 432048"/>
              <a:gd name="connsiteY5" fmla="*/ 843930 h 1337649"/>
              <a:gd name="connsiteX6" fmla="*/ 432048 w 432048"/>
              <a:gd name="connsiteY6" fmla="*/ 1121624 h 1337649"/>
              <a:gd name="connsiteX7" fmla="*/ 216024 w 432048"/>
              <a:gd name="connsiteY7" fmla="*/ 1337648 h 1337649"/>
              <a:gd name="connsiteX8" fmla="*/ 216024 w 432048"/>
              <a:gd name="connsiteY8" fmla="*/ 1337649 h 1337649"/>
              <a:gd name="connsiteX9" fmla="*/ 0 w 432048"/>
              <a:gd name="connsiteY9" fmla="*/ 1337649 h 1337649"/>
              <a:gd name="connsiteX10" fmla="*/ 0 w 432048"/>
              <a:gd name="connsiteY10" fmla="*/ 1121624 h 1337649"/>
              <a:gd name="connsiteX11" fmla="*/ 0 w 432048"/>
              <a:gd name="connsiteY11" fmla="*/ 283104 h 1337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32048" h="1337649">
                <a:moveTo>
                  <a:pt x="0" y="0"/>
                </a:moveTo>
                <a:lnTo>
                  <a:pt x="80239" y="0"/>
                </a:lnTo>
                <a:lnTo>
                  <a:pt x="216024" y="0"/>
                </a:lnTo>
                <a:lnTo>
                  <a:pt x="432048" y="0"/>
                </a:lnTo>
                <a:lnTo>
                  <a:pt x="432048" y="283104"/>
                </a:lnTo>
                <a:lnTo>
                  <a:pt x="432048" y="843930"/>
                </a:lnTo>
                <a:lnTo>
                  <a:pt x="432048" y="1121624"/>
                </a:lnTo>
                <a:cubicBezTo>
                  <a:pt x="432048" y="1240931"/>
                  <a:pt x="335331" y="1337648"/>
                  <a:pt x="216024" y="1337648"/>
                </a:cubicBezTo>
                <a:lnTo>
                  <a:pt x="216024" y="1337649"/>
                </a:lnTo>
                <a:lnTo>
                  <a:pt x="0" y="1337649"/>
                </a:lnTo>
                <a:lnTo>
                  <a:pt x="0" y="1121624"/>
                </a:lnTo>
                <a:lnTo>
                  <a:pt x="0" y="283104"/>
                </a:lnTo>
                <a:close/>
              </a:path>
            </a:pathLst>
          </a:custGeom>
          <a:solidFill>
            <a:srgbClr val="AA15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3600" b="0" i="0" u="none" strike="noStrike" kern="1200" cap="none" spc="0" normalizeH="0" baseline="0" noProof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다음_Regular" panose="02000603060000000000" pitchFamily="2" charset="-127"/>
              <a:ea typeface="다음_Regular" panose="02000603060000000000" pitchFamily="2" charset="-127"/>
              <a:cs typeface="+mn-cs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AF52A86-138D-7400-866F-DE48ED4224E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609" y="6429613"/>
            <a:ext cx="1210668" cy="221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9847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lang="ko-KR" altLang="en-US" sz="2000" b="1" kern="1200" spc="-150" dirty="0">
          <a:solidFill>
            <a:schemeClr val="tx1"/>
          </a:solidFill>
          <a:latin typeface="맑은 고딕" pitchFamily="50" charset="-127"/>
          <a:ea typeface="맑은 고딕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120">
          <p15:clr>
            <a:srgbClr val="F26B43"/>
          </p15:clr>
        </p15:guide>
        <p15:guide id="2" pos="199">
          <p15:clr>
            <a:srgbClr val="F26B43"/>
          </p15:clr>
        </p15:guide>
        <p15:guide id="3" pos="6037">
          <p15:clr>
            <a:srgbClr val="F26B43"/>
          </p15:clr>
        </p15:guide>
        <p15:guide id="4" orient="horz" pos="3929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21.png"/><Relationship Id="rId7" Type="http://schemas.openxmlformats.org/officeDocument/2006/relationships/image" Target="../media/image37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emf"/><Relationship Id="rId5" Type="http://schemas.openxmlformats.org/officeDocument/2006/relationships/image" Target="../media/image9.emf"/><Relationship Id="rId4" Type="http://schemas.openxmlformats.org/officeDocument/2006/relationships/image" Target="../media/image35.jpeg"/><Relationship Id="rId9" Type="http://schemas.openxmlformats.org/officeDocument/2006/relationships/image" Target="../media/image39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43.emf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42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4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12" Type="http://schemas.openxmlformats.org/officeDocument/2006/relationships/image" Target="../media/image5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5" Type="http://schemas.openxmlformats.org/officeDocument/2006/relationships/image" Target="../media/image46.png"/><Relationship Id="rId15" Type="http://schemas.openxmlformats.org/officeDocument/2006/relationships/image" Target="../media/image56.png"/><Relationship Id="rId10" Type="http://schemas.openxmlformats.org/officeDocument/2006/relationships/image" Target="../media/image51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Relationship Id="rId14" Type="http://schemas.openxmlformats.org/officeDocument/2006/relationships/image" Target="../media/image5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emf"/><Relationship Id="rId3" Type="http://schemas.openxmlformats.org/officeDocument/2006/relationships/image" Target="../media/image43.emf"/><Relationship Id="rId7" Type="http://schemas.openxmlformats.org/officeDocument/2006/relationships/image" Target="../media/image61.emf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emf"/><Relationship Id="rId5" Type="http://schemas.openxmlformats.org/officeDocument/2006/relationships/image" Target="../media/image59.emf"/><Relationship Id="rId4" Type="http://schemas.openxmlformats.org/officeDocument/2006/relationships/image" Target="../media/image58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3.emf"/><Relationship Id="rId5" Type="http://schemas.openxmlformats.org/officeDocument/2006/relationships/image" Target="../media/image66.png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13" Type="http://schemas.openxmlformats.org/officeDocument/2006/relationships/image" Target="../media/image76.pn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12" Type="http://schemas.microsoft.com/office/2007/relationships/hdphoto" Target="../media/hdphoto7.wdp"/><Relationship Id="rId2" Type="http://schemas.openxmlformats.org/officeDocument/2006/relationships/image" Target="../media/image68.png"/><Relationship Id="rId16" Type="http://schemas.openxmlformats.org/officeDocument/2006/relationships/image" Target="../media/image78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2.png"/><Relationship Id="rId11" Type="http://schemas.openxmlformats.org/officeDocument/2006/relationships/image" Target="../media/image75.png"/><Relationship Id="rId5" Type="http://schemas.openxmlformats.org/officeDocument/2006/relationships/image" Target="../media/image71.png"/><Relationship Id="rId15" Type="http://schemas.openxmlformats.org/officeDocument/2006/relationships/image" Target="../media/image77.png"/><Relationship Id="rId10" Type="http://schemas.microsoft.com/office/2007/relationships/hdphoto" Target="../media/hdphoto6.wdp"/><Relationship Id="rId4" Type="http://schemas.openxmlformats.org/officeDocument/2006/relationships/image" Target="../media/image70.png"/><Relationship Id="rId9" Type="http://schemas.openxmlformats.org/officeDocument/2006/relationships/image" Target="../media/image74.png"/><Relationship Id="rId14" Type="http://schemas.microsoft.com/office/2007/relationships/hdphoto" Target="../media/hdphoto8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12" Type="http://schemas.microsoft.com/office/2007/relationships/hdphoto" Target="../media/hdphoto4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6" Type="http://schemas.microsoft.com/office/2007/relationships/hdphoto" Target="../media/hdphoto2.wdp"/><Relationship Id="rId11" Type="http://schemas.openxmlformats.org/officeDocument/2006/relationships/image" Target="../media/image11.png"/><Relationship Id="rId5" Type="http://schemas.openxmlformats.org/officeDocument/2006/relationships/image" Target="../media/image7.png"/><Relationship Id="rId10" Type="http://schemas.openxmlformats.org/officeDocument/2006/relationships/image" Target="../media/image10.png"/><Relationship Id="rId4" Type="http://schemas.microsoft.com/office/2007/relationships/hdphoto" Target="../media/hdphoto1.wdp"/><Relationship Id="rId9" Type="http://schemas.openxmlformats.org/officeDocument/2006/relationships/image" Target="../media/image9.e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jpeg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openxmlformats.org/officeDocument/2006/relationships/image" Target="../media/image14.emf"/><Relationship Id="rId4" Type="http://schemas.openxmlformats.org/officeDocument/2006/relationships/image" Target="../media/image13.emf"/><Relationship Id="rId9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2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12.png"/><Relationship Id="rId7" Type="http://schemas.openxmlformats.org/officeDocument/2006/relationships/image" Target="../media/image29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8.png"/><Relationship Id="rId5" Type="http://schemas.openxmlformats.org/officeDocument/2006/relationships/image" Target="../media/image21.png"/><Relationship Id="rId10" Type="http://schemas.openxmlformats.org/officeDocument/2006/relationships/image" Target="../media/image32.png"/><Relationship Id="rId4" Type="http://schemas.openxmlformats.org/officeDocument/2006/relationships/image" Target="../media/image27.png"/><Relationship Id="rId9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9530CF7-02D4-4405-B76E-D6CA91EECC6F}"/>
              </a:ext>
            </a:extLst>
          </p:cNvPr>
          <p:cNvSpPr txBox="1"/>
          <p:nvPr/>
        </p:nvSpPr>
        <p:spPr>
          <a:xfrm>
            <a:off x="530532" y="2067991"/>
            <a:ext cx="6510700" cy="5039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829406" rtl="0" eaLnBrk="1" fontAlgn="auto" latinLnBrk="1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200" spc="-100" dirty="0">
                <a:ln>
                  <a:solidFill>
                    <a:srgbClr val="3CB7E1">
                      <a:alpha val="0"/>
                    </a:srgbClr>
                  </a:solidFill>
                </a:ln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스마트</a:t>
            </a:r>
            <a:r>
              <a:rPr lang="en-US" altLang="ko-KR" sz="3200" spc="-100" dirty="0">
                <a:ln>
                  <a:solidFill>
                    <a:srgbClr val="3CB7E1">
                      <a:alpha val="0"/>
                    </a:srgbClr>
                  </a:solidFill>
                </a:ln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ko-KR" altLang="en-US" sz="3200" spc="-100" dirty="0">
                <a:ln>
                  <a:solidFill>
                    <a:srgbClr val="3CB7E1">
                      <a:alpha val="0"/>
                    </a:srgbClr>
                  </a:solidFill>
                </a:ln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마이그레이션 솔루션 소개서</a:t>
            </a:r>
            <a:endParaRPr kumimoji="0" lang="ko-KR" altLang="en-US" sz="2800" b="0" i="0" u="none" strike="noStrike" kern="1200" cap="none" spc="-100" normalizeH="0" noProof="0" dirty="0">
              <a:ln>
                <a:solidFill>
                  <a:srgbClr val="3CB7E1">
                    <a:alpha val="0"/>
                  </a:srgbClr>
                </a:solidFill>
              </a:ln>
              <a:solidFill>
                <a:srgbClr val="000000"/>
              </a:solidFill>
              <a:effectLst/>
              <a:uLnTx/>
              <a:uFillTx/>
              <a:latin typeface="KoPubDotum Medium" panose="02020603020101020101" pitchFamily="18" charset="-127"/>
              <a:ea typeface="KoPubDotum Medium" panose="020206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374CEC4-5CF3-439E-87A1-76625747C47B}"/>
              </a:ext>
            </a:extLst>
          </p:cNvPr>
          <p:cNvSpPr txBox="1"/>
          <p:nvPr/>
        </p:nvSpPr>
        <p:spPr>
          <a:xfrm>
            <a:off x="557237" y="3789040"/>
            <a:ext cx="7873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-50" normalizeH="0" baseline="0" noProof="0" dirty="0">
                <a:ln>
                  <a:solidFill>
                    <a:srgbClr val="3CB7E1">
                      <a:alpha val="0"/>
                    </a:srgbClr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Arial" pitchFamily="34" charset="0"/>
              </a:rPr>
              <a:t>뱅가드랩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9530CF7-02D4-4405-B76E-D6CA91EECC6F}"/>
              </a:ext>
            </a:extLst>
          </p:cNvPr>
          <p:cNvSpPr txBox="1"/>
          <p:nvPr/>
        </p:nvSpPr>
        <p:spPr>
          <a:xfrm>
            <a:off x="530532" y="1564668"/>
            <a:ext cx="4833101" cy="450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829406" rtl="0" eaLnBrk="1" fontAlgn="auto" latinLnBrk="1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-100" normalizeH="0" noProof="0" dirty="0">
                <a:ln>
                  <a:solidFill>
                    <a:srgbClr val="3CB7E1">
                      <a:alpha val="0"/>
                    </a:srgbClr>
                  </a:solidFill>
                </a:ln>
                <a:solidFill>
                  <a:srgbClr val="00AEEF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Smart Conversion Suite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E832B611-C242-97A0-910A-51CF35708C3C}"/>
              </a:ext>
            </a:extLst>
          </p:cNvPr>
          <p:cNvGrpSpPr/>
          <p:nvPr/>
        </p:nvGrpSpPr>
        <p:grpSpPr>
          <a:xfrm>
            <a:off x="416496" y="666905"/>
            <a:ext cx="2406244" cy="367916"/>
            <a:chOff x="416496" y="1050555"/>
            <a:chExt cx="2406244" cy="367916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257CFA26-0335-8803-FACA-2F3459F80414}"/>
                </a:ext>
              </a:extLst>
            </p:cNvPr>
            <p:cNvSpPr/>
            <p:nvPr/>
          </p:nvSpPr>
          <p:spPr>
            <a:xfrm>
              <a:off x="416496" y="1050555"/>
              <a:ext cx="2406244" cy="3679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75419145-B298-E838-902A-C40143C9E1A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3565" y="1127500"/>
              <a:ext cx="1210668" cy="22128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347956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굽은 화살표 101"/>
          <p:cNvSpPr/>
          <p:nvPr/>
        </p:nvSpPr>
        <p:spPr>
          <a:xfrm rot="16200000" flipH="1" flipV="1">
            <a:off x="4674277" y="2988629"/>
            <a:ext cx="1637791" cy="922805"/>
          </a:xfrm>
          <a:prstGeom prst="bentArrow">
            <a:avLst>
              <a:gd name="adj1" fmla="val 14951"/>
              <a:gd name="adj2" fmla="val 14642"/>
              <a:gd name="adj3" fmla="val 13666"/>
              <a:gd name="adj4" fmla="val 33670"/>
            </a:avLst>
          </a:prstGeom>
          <a:solidFill>
            <a:srgbClr val="C9D2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4472C4">
                    <a:shade val="50000"/>
                    <a:alpha val="0"/>
                  </a:srgbClr>
                </a:solidFill>
              </a:ln>
            </a:endParaRPr>
          </a:p>
        </p:txBody>
      </p:sp>
      <p:sp>
        <p:nvSpPr>
          <p:cNvPr id="92" name="오른쪽 화살표 91"/>
          <p:cNvSpPr/>
          <p:nvPr/>
        </p:nvSpPr>
        <p:spPr>
          <a:xfrm rot="16200000" flipV="1">
            <a:off x="140266" y="3896089"/>
            <a:ext cx="2433509" cy="279190"/>
          </a:xfrm>
          <a:prstGeom prst="rightArrow">
            <a:avLst>
              <a:gd name="adj1" fmla="val 45883"/>
              <a:gd name="adj2" fmla="val 56418"/>
            </a:avLst>
          </a:prstGeom>
          <a:solidFill>
            <a:srgbClr val="C9D2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4472C4">
                    <a:shade val="50000"/>
                    <a:alpha val="0"/>
                  </a:srgbClr>
                </a:solidFill>
              </a:ln>
            </a:endParaRPr>
          </a:p>
        </p:txBody>
      </p:sp>
      <p:sp>
        <p:nvSpPr>
          <p:cNvPr id="9" name="텍스트 개체 틀 9"/>
          <p:cNvSpPr txBox="1">
            <a:spLocks/>
          </p:cNvSpPr>
          <p:nvPr/>
        </p:nvSpPr>
        <p:spPr>
          <a:xfrm>
            <a:off x="726304" y="289024"/>
            <a:ext cx="4802760" cy="547688"/>
          </a:xfrm>
          <a:prstGeom prst="rect">
            <a:avLst/>
          </a:prstGeom>
        </p:spPr>
        <p:txBody>
          <a:bodyPr>
            <a:normAutofit/>
          </a:bodyPr>
          <a:lstStyle>
            <a:lvl1pPr marL="255588" indent="-255588" algn="l" defTabSz="1022350" rtl="0" eaLnBrk="0" fontAlgn="base" latinLnBrk="1" hangingPunct="0">
              <a:lnSpc>
                <a:spcPct val="90000"/>
              </a:lnSpc>
              <a:spcBef>
                <a:spcPts val="1113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66763" indent="-255588" algn="l" defTabSz="1022350" rtl="0" eaLnBrk="0" fontAlgn="base" latinLnBrk="1" hangingPunct="0">
              <a:lnSpc>
                <a:spcPct val="90000"/>
              </a:lnSpc>
              <a:spcBef>
                <a:spcPts val="563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7938" indent="-255588" algn="l" defTabSz="1022350" rtl="0" eaLnBrk="0" fontAlgn="base" latinLnBrk="1" hangingPunct="0">
              <a:lnSpc>
                <a:spcPct val="90000"/>
              </a:lnSpc>
              <a:spcBef>
                <a:spcPts val="563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89113" indent="-255588" algn="l" defTabSz="1022350" rtl="0" eaLnBrk="0" fontAlgn="base" latinLnBrk="1" hangingPunct="0">
              <a:lnSpc>
                <a:spcPct val="90000"/>
              </a:lnSpc>
              <a:spcBef>
                <a:spcPts val="563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00288" indent="-255588" algn="l" defTabSz="1022350" rtl="0" eaLnBrk="0" fontAlgn="base" latinLnBrk="1" hangingPunct="0">
              <a:lnSpc>
                <a:spcPct val="90000"/>
              </a:lnSpc>
              <a:spcBef>
                <a:spcPts val="563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11574" indent="-255598" algn="l" defTabSz="1022391" rtl="0" eaLnBrk="1" latinLnBrk="1" hangingPunct="1">
              <a:lnSpc>
                <a:spcPct val="90000"/>
              </a:lnSpc>
              <a:spcBef>
                <a:spcPts val="559"/>
              </a:spcBef>
              <a:buFont typeface="Arial" panose="020B0604020202020204" pitchFamily="34" charset="0"/>
              <a:buChar char="•"/>
              <a:defRPr sz="2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22770" indent="-255598" algn="l" defTabSz="1022391" rtl="0" eaLnBrk="1" latinLnBrk="1" hangingPunct="1">
              <a:lnSpc>
                <a:spcPct val="90000"/>
              </a:lnSpc>
              <a:spcBef>
                <a:spcPts val="559"/>
              </a:spcBef>
              <a:buFont typeface="Arial" panose="020B0604020202020204" pitchFamily="34" charset="0"/>
              <a:buChar char="•"/>
              <a:defRPr sz="2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33965" indent="-255598" algn="l" defTabSz="1022391" rtl="0" eaLnBrk="1" latinLnBrk="1" hangingPunct="1">
              <a:lnSpc>
                <a:spcPct val="90000"/>
              </a:lnSpc>
              <a:spcBef>
                <a:spcPts val="559"/>
              </a:spcBef>
              <a:buFont typeface="Arial" panose="020B0604020202020204" pitchFamily="34" charset="0"/>
              <a:buChar char="•"/>
              <a:defRPr sz="2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45160" indent="-255598" algn="l" defTabSz="1022391" rtl="0" eaLnBrk="1" latinLnBrk="1" hangingPunct="1">
              <a:lnSpc>
                <a:spcPct val="90000"/>
              </a:lnSpc>
              <a:spcBef>
                <a:spcPts val="559"/>
              </a:spcBef>
              <a:buFont typeface="Arial" panose="020B0604020202020204" pitchFamily="34" charset="0"/>
              <a:buChar char="•"/>
              <a:defRPr sz="2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  <a:defRPr/>
            </a:pPr>
            <a:r>
              <a:rPr lang="ko-KR" altLang="en-US" sz="2000" spc="-100">
                <a:ln w="0"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자동화 도구 적용 프로세스  </a:t>
            </a:r>
            <a:endParaRPr lang="ko-KR" altLang="en-US" sz="2000" spc="-100" dirty="0">
              <a:ln w="0"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000000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0" name="Google Shape;103;p3"/>
          <p:cNvSpPr txBox="1">
            <a:spLocks/>
          </p:cNvSpPr>
          <p:nvPr/>
        </p:nvSpPr>
        <p:spPr>
          <a:xfrm>
            <a:off x="776536" y="620688"/>
            <a:ext cx="8811964" cy="264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640" tIns="39640" rIns="39640" bIns="3964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/>
            </a:defPPr>
            <a:lvl1pPr marR="0" lv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"/>
              <a:buFont typeface="Arial"/>
              <a:defRPr sz="1600" b="0" i="0" u="none" strike="noStrike" cap="none" spc="-3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/>
              </a:defRPr>
            </a:lvl1pPr>
            <a:lvl2pPr marR="0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2pPr>
            <a:lvl3pPr marR="0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3pPr>
            <a:lvl4pPr marR="0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4pPr>
            <a:lvl5pPr marR="0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5pPr>
            <a:lvl6pPr marR="0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6pPr>
            <a:lvl7pPr marR="0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7pPr>
            <a:lvl8pPr marR="0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8pPr>
            <a:lvl9pPr marR="0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9pPr>
          </a:lstStyle>
          <a:p>
            <a:pPr lvl="0" algn="l">
              <a:lnSpc>
                <a:spcPct val="100000"/>
              </a:lnSpc>
              <a:buClrTx/>
              <a:buSzTx/>
              <a:defRPr/>
            </a:pPr>
            <a:r>
              <a:rPr lang="ko-KR" altLang="en-US" sz="1200" spc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</a:rPr>
              <a:t>자동화 도구 활용 과정은 자원수집</a:t>
            </a:r>
            <a:r>
              <a:rPr lang="en-US" altLang="ko-KR" sz="1200" spc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</a:rPr>
              <a:t>, </a:t>
            </a:r>
            <a:r>
              <a:rPr lang="ko-KR" altLang="en-US" sz="1200" spc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</a:rPr>
              <a:t>자원분석</a:t>
            </a:r>
            <a:r>
              <a:rPr lang="en-US" altLang="ko-KR" sz="1200" spc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</a:rPr>
              <a:t>, </a:t>
            </a:r>
            <a:r>
              <a:rPr lang="ko-KR" altLang="en-US" sz="1200" spc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</a:rPr>
              <a:t>전환 룰 추출 및 등록</a:t>
            </a:r>
            <a:r>
              <a:rPr lang="en-US" altLang="ko-KR" sz="1200" spc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</a:rPr>
              <a:t>, </a:t>
            </a:r>
            <a:r>
              <a:rPr lang="ko-KR" altLang="en-US" sz="1200" spc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</a:rPr>
              <a:t>전환 검증단계로 진행됩니다</a:t>
            </a:r>
            <a:r>
              <a:rPr lang="en-US" altLang="ko-KR" sz="1200" spc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</a:rPr>
              <a:t>.</a:t>
            </a:r>
            <a:endParaRPr lang="en-US" altLang="ko-KR" sz="1200" spc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000000"/>
              </a:solidFill>
            </a:endParaRPr>
          </a:p>
        </p:txBody>
      </p:sp>
      <p:sp>
        <p:nvSpPr>
          <p:cNvPr id="11" name="TextBox 68">
            <a:extLst>
              <a:ext uri="{FF2B5EF4-FFF2-40B4-BE49-F238E27FC236}">
                <a16:creationId xmlns:a16="http://schemas.microsoft.com/office/drawing/2014/main" id="{FC35ED6E-9CF3-4A95-A976-E0FAA9BC1B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7695" y="212802"/>
            <a:ext cx="137858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defPPr>
              <a:defRPr lang="ko-KR"/>
            </a:defPPr>
            <a:lvl1pPr marR="0" lv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400" b="1" i="0" u="none" strike="noStrike" cap="none" spc="-300" normalizeH="0" baseline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218C97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  <a:lvl2pPr marL="742950" indent="-285750" defTabSz="914400" eaLnBrk="0" hangingPunct="0">
              <a:defRPr kumimoji="1" sz="2100"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defTabSz="914400" eaLnBrk="0" hangingPunct="0">
              <a:defRPr kumimoji="1" sz="2100"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371600" defTabSz="914400" eaLnBrk="0" hangingPunct="0">
              <a:defRPr kumimoji="1" sz="2100"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defTabSz="914400" eaLnBrk="0" hangingPunct="0">
              <a:defRPr kumimoji="1" sz="2100"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1066800" eaLnBrk="0" fontAlgn="base" hangingPunct="0">
              <a:spcBef>
                <a:spcPct val="0"/>
              </a:spcBef>
              <a:spcAft>
                <a:spcPct val="0"/>
              </a:spcAft>
              <a:defRPr kumimoji="1" sz="2100"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1066800" eaLnBrk="0" fontAlgn="base" hangingPunct="0">
              <a:spcBef>
                <a:spcPct val="0"/>
              </a:spcBef>
              <a:spcAft>
                <a:spcPct val="0"/>
              </a:spcAft>
              <a:defRPr kumimoji="1" sz="2100"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1066800" eaLnBrk="0" fontAlgn="base" hangingPunct="0">
              <a:spcBef>
                <a:spcPct val="0"/>
              </a:spcBef>
              <a:spcAft>
                <a:spcPct val="0"/>
              </a:spcAft>
              <a:defRPr kumimoji="1" sz="2100"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1066800" eaLnBrk="0" fontAlgn="base" hangingPunct="0">
              <a:spcBef>
                <a:spcPct val="0"/>
              </a:spcBef>
              <a:spcAft>
                <a:spcPct val="0"/>
              </a:spcAft>
              <a:defRPr kumimoji="1" sz="2100"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-300" normalizeH="0" baseline="0" noProof="0" dirty="0">
                <a:ln w="0"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Impact" panose="020B0806030902050204" pitchFamily="34" charset="0"/>
                <a:ea typeface="HY헤드라인M" panose="02030600000101010101" pitchFamily="18" charset="-127"/>
                <a:cs typeface="+mn-cs"/>
              </a:rPr>
              <a:t>1</a:t>
            </a:r>
            <a:endParaRPr kumimoji="0" lang="ko-KR" altLang="en-US" sz="3600" b="0" i="0" u="none" strike="noStrike" kern="1200" cap="none" spc="-300" normalizeH="0" baseline="0" noProof="0" dirty="0">
              <a:ln w="0"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Impact" panose="020B0806030902050204" pitchFamily="34" charset="0"/>
              <a:ea typeface="HY헤드라인M" panose="02030600000101010101" pitchFamily="18" charset="-127"/>
              <a:cs typeface="+mn-cs"/>
            </a:endParaRPr>
          </a:p>
        </p:txBody>
      </p:sp>
      <p:sp>
        <p:nvSpPr>
          <p:cNvPr id="66" name="모서리가 둥근 직사각형 65"/>
          <p:cNvSpPr/>
          <p:nvPr/>
        </p:nvSpPr>
        <p:spPr>
          <a:xfrm>
            <a:off x="647627" y="2365939"/>
            <a:ext cx="1755909" cy="426708"/>
          </a:xfrm>
          <a:prstGeom prst="roundRect">
            <a:avLst>
              <a:gd name="adj" fmla="val 50000"/>
            </a:avLst>
          </a:prstGeom>
          <a:solidFill>
            <a:srgbClr val="214594"/>
          </a:solidFill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39761"/>
            <a:endParaRPr lang="ko-KR" altLang="en-US" sz="1653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69" name="오른쪽 화살표 68"/>
          <p:cNvSpPr/>
          <p:nvPr/>
        </p:nvSpPr>
        <p:spPr>
          <a:xfrm>
            <a:off x="2467544" y="2454681"/>
            <a:ext cx="856354" cy="249224"/>
          </a:xfrm>
          <a:prstGeom prst="rightArrow">
            <a:avLst>
              <a:gd name="adj1" fmla="val 56362"/>
              <a:gd name="adj2" fmla="val 48941"/>
            </a:avLst>
          </a:prstGeom>
          <a:solidFill>
            <a:srgbClr val="C9D2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4472C4">
                    <a:shade val="50000"/>
                    <a:alpha val="0"/>
                  </a:srgbClr>
                </a:solidFill>
              </a:ln>
            </a:endParaRPr>
          </a:p>
        </p:txBody>
      </p:sp>
      <p:sp>
        <p:nvSpPr>
          <p:cNvPr id="72" name="굽은 화살표 71"/>
          <p:cNvSpPr/>
          <p:nvPr/>
        </p:nvSpPr>
        <p:spPr>
          <a:xfrm rot="5400000">
            <a:off x="5693420" y="1882205"/>
            <a:ext cx="514650" cy="1682148"/>
          </a:xfrm>
          <a:prstGeom prst="bentArrow">
            <a:avLst/>
          </a:prstGeom>
          <a:solidFill>
            <a:srgbClr val="C9D2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4472C4">
                    <a:shade val="50000"/>
                    <a:alpha val="0"/>
                  </a:srgbClr>
                </a:solidFill>
              </a:ln>
            </a:endParaRPr>
          </a:p>
        </p:txBody>
      </p:sp>
      <p:sp>
        <p:nvSpPr>
          <p:cNvPr id="45" name="Rectangle 156">
            <a:extLst>
              <a:ext uri="{FF2B5EF4-FFF2-40B4-BE49-F238E27FC236}">
                <a16:creationId xmlns:a16="http://schemas.microsoft.com/office/drawing/2014/main" id="{76003226-0B74-4F86-B310-88B0F13FF9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82377" y="2118744"/>
            <a:ext cx="3597616" cy="411856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rgbClr val="C9D2D5"/>
            </a:solidFill>
            <a:miter lim="800000"/>
            <a:headEnd/>
            <a:tailEnd/>
          </a:ln>
          <a:effectLst/>
        </p:spPr>
        <p:txBody>
          <a:bodyPr lIns="36000" tIns="36000" rIns="36000" bIns="36000" anchor="t"/>
          <a:lstStyle/>
          <a:p>
            <a:pPr algn="ctr" defTabSz="457200" latinLnBrk="0"/>
            <a:endParaRPr lang="ko-KR" altLang="en-US" sz="100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>
            <a:off x="8290049" y="3493324"/>
            <a:ext cx="375446" cy="51944"/>
          </a:xfrm>
          <a:prstGeom prst="roundRect">
            <a:avLst>
              <a:gd name="adj" fmla="val 5000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4472C4">
                    <a:shade val="50000"/>
                    <a:alpha val="0"/>
                  </a:srgbClr>
                </a:solidFill>
              </a:ln>
            </a:endParaRPr>
          </a:p>
        </p:txBody>
      </p:sp>
      <p:sp>
        <p:nvSpPr>
          <p:cNvPr id="33" name="모서리가 둥근 직사각형 32"/>
          <p:cNvSpPr/>
          <p:nvPr/>
        </p:nvSpPr>
        <p:spPr>
          <a:xfrm flipH="1">
            <a:off x="7571916" y="2287984"/>
            <a:ext cx="1811713" cy="1183435"/>
          </a:xfrm>
          <a:prstGeom prst="roundRect">
            <a:avLst>
              <a:gd name="adj" fmla="val 4375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4472C4">
                    <a:shade val="50000"/>
                    <a:alpha val="0"/>
                  </a:srgbClr>
                </a:solidFill>
              </a:ln>
            </a:endParaRPr>
          </a:p>
        </p:txBody>
      </p:sp>
      <p:pic>
        <p:nvPicPr>
          <p:cNvPr id="47" name="Picture 4">
            <a:extLst>
              <a:ext uri="{FF2B5EF4-FFF2-40B4-BE49-F238E27FC236}">
                <a16:creationId xmlns:a16="http://schemas.microsoft.com/office/drawing/2014/main" id="{75E2735C-70A2-1029-901F-78876B07C7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533" r="1997" b="78943"/>
          <a:stretch/>
        </p:blipFill>
        <p:spPr bwMode="auto">
          <a:xfrm>
            <a:off x="7648016" y="2365939"/>
            <a:ext cx="1659512" cy="1000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4" name="자유형 349">
            <a:extLst>
              <a:ext uri="{FF2B5EF4-FFF2-40B4-BE49-F238E27FC236}">
                <a16:creationId xmlns:a16="http://schemas.microsoft.com/office/drawing/2014/main" id="{C7ADDE43-2F34-4F71-B1F2-F10958FA02C1}"/>
              </a:ext>
            </a:extLst>
          </p:cNvPr>
          <p:cNvSpPr/>
          <p:nvPr/>
        </p:nvSpPr>
        <p:spPr>
          <a:xfrm>
            <a:off x="6656209" y="3531837"/>
            <a:ext cx="828553" cy="529937"/>
          </a:xfrm>
          <a:custGeom>
            <a:avLst/>
            <a:gdLst>
              <a:gd name="connsiteX0" fmla="*/ 0 w 538163"/>
              <a:gd name="connsiteY0" fmla="*/ 102394 h 433387"/>
              <a:gd name="connsiteX1" fmla="*/ 57150 w 538163"/>
              <a:gd name="connsiteY1" fmla="*/ 45244 h 433387"/>
              <a:gd name="connsiteX2" fmla="*/ 204788 w 538163"/>
              <a:gd name="connsiteY2" fmla="*/ 0 h 433387"/>
              <a:gd name="connsiteX3" fmla="*/ 338138 w 538163"/>
              <a:gd name="connsiteY3" fmla="*/ 7144 h 433387"/>
              <a:gd name="connsiteX4" fmla="*/ 457200 w 538163"/>
              <a:gd name="connsiteY4" fmla="*/ 35719 h 433387"/>
              <a:gd name="connsiteX5" fmla="*/ 528638 w 538163"/>
              <a:gd name="connsiteY5" fmla="*/ 76200 h 433387"/>
              <a:gd name="connsiteX6" fmla="*/ 538163 w 538163"/>
              <a:gd name="connsiteY6" fmla="*/ 121444 h 433387"/>
              <a:gd name="connsiteX7" fmla="*/ 538163 w 538163"/>
              <a:gd name="connsiteY7" fmla="*/ 330994 h 433387"/>
              <a:gd name="connsiteX8" fmla="*/ 507206 w 538163"/>
              <a:gd name="connsiteY8" fmla="*/ 369094 h 433387"/>
              <a:gd name="connsiteX9" fmla="*/ 423863 w 538163"/>
              <a:gd name="connsiteY9" fmla="*/ 409575 h 433387"/>
              <a:gd name="connsiteX10" fmla="*/ 285750 w 538163"/>
              <a:gd name="connsiteY10" fmla="*/ 433387 h 433387"/>
              <a:gd name="connsiteX11" fmla="*/ 159544 w 538163"/>
              <a:gd name="connsiteY11" fmla="*/ 421481 h 433387"/>
              <a:gd name="connsiteX12" fmla="*/ 61913 w 538163"/>
              <a:gd name="connsiteY12" fmla="*/ 385762 h 433387"/>
              <a:gd name="connsiteX13" fmla="*/ 11906 w 538163"/>
              <a:gd name="connsiteY13" fmla="*/ 347662 h 433387"/>
              <a:gd name="connsiteX14" fmla="*/ 2381 w 538163"/>
              <a:gd name="connsiteY14" fmla="*/ 314325 h 433387"/>
              <a:gd name="connsiteX15" fmla="*/ 0 w 538163"/>
              <a:gd name="connsiteY15" fmla="*/ 102394 h 433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38163" h="433387">
                <a:moveTo>
                  <a:pt x="0" y="102394"/>
                </a:moveTo>
                <a:lnTo>
                  <a:pt x="57150" y="45244"/>
                </a:lnTo>
                <a:lnTo>
                  <a:pt x="204788" y="0"/>
                </a:lnTo>
                <a:lnTo>
                  <a:pt x="338138" y="7144"/>
                </a:lnTo>
                <a:lnTo>
                  <a:pt x="457200" y="35719"/>
                </a:lnTo>
                <a:lnTo>
                  <a:pt x="528638" y="76200"/>
                </a:lnTo>
                <a:lnTo>
                  <a:pt x="538163" y="121444"/>
                </a:lnTo>
                <a:lnTo>
                  <a:pt x="538163" y="330994"/>
                </a:lnTo>
                <a:lnTo>
                  <a:pt x="507206" y="369094"/>
                </a:lnTo>
                <a:lnTo>
                  <a:pt x="423863" y="409575"/>
                </a:lnTo>
                <a:lnTo>
                  <a:pt x="285750" y="433387"/>
                </a:lnTo>
                <a:lnTo>
                  <a:pt x="159544" y="421481"/>
                </a:lnTo>
                <a:lnTo>
                  <a:pt x="61913" y="385762"/>
                </a:lnTo>
                <a:lnTo>
                  <a:pt x="11906" y="347662"/>
                </a:lnTo>
                <a:lnTo>
                  <a:pt x="2381" y="314325"/>
                </a:lnTo>
                <a:cubicBezTo>
                  <a:pt x="1587" y="243681"/>
                  <a:pt x="794" y="173038"/>
                  <a:pt x="0" y="102394"/>
                </a:cubicBezTo>
                <a:close/>
              </a:path>
            </a:pathLst>
          </a:custGeom>
          <a:solidFill>
            <a:srgbClr val="7C8B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75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1F50F13E-6A7D-467A-9636-8E8AFFAF6516}"/>
              </a:ext>
            </a:extLst>
          </p:cNvPr>
          <p:cNvSpPr/>
          <p:nvPr/>
        </p:nvSpPr>
        <p:spPr>
          <a:xfrm>
            <a:off x="6674669" y="3554359"/>
            <a:ext cx="790055" cy="240936"/>
          </a:xfrm>
          <a:prstGeom prst="ellipse">
            <a:avLst/>
          </a:prstGeom>
          <a:solidFill>
            <a:srgbClr val="9EA9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66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chemeClr val="tx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56" name="Freeform 5">
            <a:extLst>
              <a:ext uri="{FF2B5EF4-FFF2-40B4-BE49-F238E27FC236}">
                <a16:creationId xmlns:a16="http://schemas.microsoft.com/office/drawing/2014/main" id="{40A8D752-CF4A-49C2-B21E-5DFEDD9E50FB}"/>
              </a:ext>
            </a:extLst>
          </p:cNvPr>
          <p:cNvSpPr>
            <a:spLocks noEditPoints="1"/>
          </p:cNvSpPr>
          <p:nvPr/>
        </p:nvSpPr>
        <p:spPr bwMode="auto">
          <a:xfrm>
            <a:off x="6630367" y="3512129"/>
            <a:ext cx="878657" cy="566296"/>
          </a:xfrm>
          <a:custGeom>
            <a:avLst/>
            <a:gdLst>
              <a:gd name="T0" fmla="*/ 126 w 253"/>
              <a:gd name="T1" fmla="*/ 0 h 188"/>
              <a:gd name="T2" fmla="*/ 0 w 253"/>
              <a:gd name="T3" fmla="*/ 54 h 188"/>
              <a:gd name="T4" fmla="*/ 0 w 253"/>
              <a:gd name="T5" fmla="*/ 134 h 188"/>
              <a:gd name="T6" fmla="*/ 126 w 253"/>
              <a:gd name="T7" fmla="*/ 188 h 188"/>
              <a:gd name="T8" fmla="*/ 253 w 253"/>
              <a:gd name="T9" fmla="*/ 134 h 188"/>
              <a:gd name="T10" fmla="*/ 253 w 253"/>
              <a:gd name="T11" fmla="*/ 54 h 188"/>
              <a:gd name="T12" fmla="*/ 126 w 253"/>
              <a:gd name="T13" fmla="*/ 0 h 188"/>
              <a:gd name="T14" fmla="*/ 126 w 253"/>
              <a:gd name="T15" fmla="*/ 16 h 188"/>
              <a:gd name="T16" fmla="*/ 237 w 253"/>
              <a:gd name="T17" fmla="*/ 54 h 188"/>
              <a:gd name="T18" fmla="*/ 237 w 253"/>
              <a:gd name="T19" fmla="*/ 58 h 188"/>
              <a:gd name="T20" fmla="*/ 126 w 253"/>
              <a:gd name="T21" fmla="*/ 89 h 188"/>
              <a:gd name="T22" fmla="*/ 16 w 253"/>
              <a:gd name="T23" fmla="*/ 58 h 188"/>
              <a:gd name="T24" fmla="*/ 16 w 253"/>
              <a:gd name="T25" fmla="*/ 54 h 188"/>
              <a:gd name="T26" fmla="*/ 126 w 253"/>
              <a:gd name="T27" fmla="*/ 16 h 188"/>
              <a:gd name="T28" fmla="*/ 126 w 253"/>
              <a:gd name="T29" fmla="*/ 172 h 188"/>
              <a:gd name="T30" fmla="*/ 16 w 253"/>
              <a:gd name="T31" fmla="*/ 134 h 188"/>
              <a:gd name="T32" fmla="*/ 16 w 253"/>
              <a:gd name="T33" fmla="*/ 69 h 188"/>
              <a:gd name="T34" fmla="*/ 126 w 253"/>
              <a:gd name="T35" fmla="*/ 97 h 188"/>
              <a:gd name="T36" fmla="*/ 237 w 253"/>
              <a:gd name="T37" fmla="*/ 69 h 188"/>
              <a:gd name="T38" fmla="*/ 237 w 253"/>
              <a:gd name="T39" fmla="*/ 134 h 188"/>
              <a:gd name="T40" fmla="*/ 126 w 253"/>
              <a:gd name="T41" fmla="*/ 172 h 1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253" h="188">
                <a:moveTo>
                  <a:pt x="126" y="0"/>
                </a:moveTo>
                <a:cubicBezTo>
                  <a:pt x="65" y="0"/>
                  <a:pt x="0" y="19"/>
                  <a:pt x="0" y="54"/>
                </a:cubicBezTo>
                <a:cubicBezTo>
                  <a:pt x="0" y="134"/>
                  <a:pt x="0" y="134"/>
                  <a:pt x="0" y="134"/>
                </a:cubicBezTo>
                <a:cubicBezTo>
                  <a:pt x="0" y="169"/>
                  <a:pt x="65" y="188"/>
                  <a:pt x="126" y="188"/>
                </a:cubicBezTo>
                <a:cubicBezTo>
                  <a:pt x="188" y="188"/>
                  <a:pt x="253" y="169"/>
                  <a:pt x="253" y="134"/>
                </a:cubicBezTo>
                <a:cubicBezTo>
                  <a:pt x="253" y="54"/>
                  <a:pt x="253" y="54"/>
                  <a:pt x="253" y="54"/>
                </a:cubicBezTo>
                <a:cubicBezTo>
                  <a:pt x="253" y="19"/>
                  <a:pt x="188" y="0"/>
                  <a:pt x="126" y="0"/>
                </a:cubicBezTo>
                <a:close/>
                <a:moveTo>
                  <a:pt x="126" y="16"/>
                </a:moveTo>
                <a:cubicBezTo>
                  <a:pt x="190" y="16"/>
                  <a:pt x="237" y="36"/>
                  <a:pt x="237" y="54"/>
                </a:cubicBezTo>
                <a:cubicBezTo>
                  <a:pt x="237" y="58"/>
                  <a:pt x="237" y="58"/>
                  <a:pt x="237" y="58"/>
                </a:cubicBezTo>
                <a:cubicBezTo>
                  <a:pt x="225" y="75"/>
                  <a:pt x="183" y="89"/>
                  <a:pt x="126" y="89"/>
                </a:cubicBezTo>
                <a:cubicBezTo>
                  <a:pt x="70" y="89"/>
                  <a:pt x="28" y="75"/>
                  <a:pt x="16" y="58"/>
                </a:cubicBezTo>
                <a:cubicBezTo>
                  <a:pt x="16" y="54"/>
                  <a:pt x="16" y="54"/>
                  <a:pt x="16" y="54"/>
                </a:cubicBezTo>
                <a:cubicBezTo>
                  <a:pt x="16" y="36"/>
                  <a:pt x="63" y="16"/>
                  <a:pt x="126" y="16"/>
                </a:cubicBezTo>
                <a:close/>
                <a:moveTo>
                  <a:pt x="126" y="172"/>
                </a:moveTo>
                <a:cubicBezTo>
                  <a:pt x="63" y="172"/>
                  <a:pt x="16" y="152"/>
                  <a:pt x="16" y="134"/>
                </a:cubicBezTo>
                <a:cubicBezTo>
                  <a:pt x="16" y="69"/>
                  <a:pt x="16" y="69"/>
                  <a:pt x="16" y="69"/>
                </a:cubicBezTo>
                <a:cubicBezTo>
                  <a:pt x="35" y="86"/>
                  <a:pt x="77" y="97"/>
                  <a:pt x="126" y="97"/>
                </a:cubicBezTo>
                <a:cubicBezTo>
                  <a:pt x="176" y="97"/>
                  <a:pt x="218" y="86"/>
                  <a:pt x="237" y="69"/>
                </a:cubicBezTo>
                <a:cubicBezTo>
                  <a:pt x="237" y="134"/>
                  <a:pt x="237" y="134"/>
                  <a:pt x="237" y="134"/>
                </a:cubicBezTo>
                <a:cubicBezTo>
                  <a:pt x="237" y="152"/>
                  <a:pt x="190" y="172"/>
                  <a:pt x="126" y="17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7871" tIns="48935" rIns="97871" bIns="4893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76955">
              <a:buSzPct val="80000"/>
            </a:pPr>
            <a:endParaRPr kumimoji="1" lang="ko-KR" altLang="en-US" sz="875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73" name="굽은 화살표 72"/>
          <p:cNvSpPr/>
          <p:nvPr/>
        </p:nvSpPr>
        <p:spPr>
          <a:xfrm rot="5400000">
            <a:off x="6412643" y="2446090"/>
            <a:ext cx="774146" cy="807846"/>
          </a:xfrm>
          <a:prstGeom prst="bentArrow">
            <a:avLst>
              <a:gd name="adj1" fmla="val 16410"/>
              <a:gd name="adj2" fmla="val 22315"/>
              <a:gd name="adj3" fmla="val 19631"/>
              <a:gd name="adj4" fmla="val 34623"/>
            </a:avLst>
          </a:prstGeom>
          <a:solidFill>
            <a:srgbClr val="C9D2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4472C4">
                    <a:shade val="50000"/>
                    <a:alpha val="0"/>
                  </a:srgbClr>
                </a:solidFill>
              </a:ln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5929886" y="2118744"/>
            <a:ext cx="504056" cy="4118568"/>
          </a:xfrm>
          <a:prstGeom prst="rect">
            <a:avLst/>
          </a:prstGeom>
          <a:solidFill>
            <a:srgbClr val="2984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4472C4">
                    <a:shade val="50000"/>
                    <a:alpha val="0"/>
                  </a:srgbClr>
                </a:solidFill>
              </a:ln>
            </a:endParaRPr>
          </a:p>
        </p:txBody>
      </p:sp>
      <p:sp>
        <p:nvSpPr>
          <p:cNvPr id="52" name="TextBox 51"/>
          <p:cNvSpPr txBox="1"/>
          <p:nvPr/>
        </p:nvSpPr>
        <p:spPr>
          <a:xfrm rot="16200000">
            <a:off x="5766922" y="2411056"/>
            <a:ext cx="8610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0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MetaCore</a:t>
            </a:r>
            <a:endParaRPr lang="ko-KR" altLang="en-US" sz="1400" spc="-10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59" name="자유형 349">
            <a:extLst>
              <a:ext uri="{FF2B5EF4-FFF2-40B4-BE49-F238E27FC236}">
                <a16:creationId xmlns:a16="http://schemas.microsoft.com/office/drawing/2014/main" id="{C7ADDE43-2F34-4F71-B1F2-F10958FA02C1}"/>
              </a:ext>
            </a:extLst>
          </p:cNvPr>
          <p:cNvSpPr/>
          <p:nvPr/>
        </p:nvSpPr>
        <p:spPr>
          <a:xfrm>
            <a:off x="6656209" y="5669547"/>
            <a:ext cx="828553" cy="529937"/>
          </a:xfrm>
          <a:custGeom>
            <a:avLst/>
            <a:gdLst>
              <a:gd name="connsiteX0" fmla="*/ 0 w 538163"/>
              <a:gd name="connsiteY0" fmla="*/ 102394 h 433387"/>
              <a:gd name="connsiteX1" fmla="*/ 57150 w 538163"/>
              <a:gd name="connsiteY1" fmla="*/ 45244 h 433387"/>
              <a:gd name="connsiteX2" fmla="*/ 204788 w 538163"/>
              <a:gd name="connsiteY2" fmla="*/ 0 h 433387"/>
              <a:gd name="connsiteX3" fmla="*/ 338138 w 538163"/>
              <a:gd name="connsiteY3" fmla="*/ 7144 h 433387"/>
              <a:gd name="connsiteX4" fmla="*/ 457200 w 538163"/>
              <a:gd name="connsiteY4" fmla="*/ 35719 h 433387"/>
              <a:gd name="connsiteX5" fmla="*/ 528638 w 538163"/>
              <a:gd name="connsiteY5" fmla="*/ 76200 h 433387"/>
              <a:gd name="connsiteX6" fmla="*/ 538163 w 538163"/>
              <a:gd name="connsiteY6" fmla="*/ 121444 h 433387"/>
              <a:gd name="connsiteX7" fmla="*/ 538163 w 538163"/>
              <a:gd name="connsiteY7" fmla="*/ 330994 h 433387"/>
              <a:gd name="connsiteX8" fmla="*/ 507206 w 538163"/>
              <a:gd name="connsiteY8" fmla="*/ 369094 h 433387"/>
              <a:gd name="connsiteX9" fmla="*/ 423863 w 538163"/>
              <a:gd name="connsiteY9" fmla="*/ 409575 h 433387"/>
              <a:gd name="connsiteX10" fmla="*/ 285750 w 538163"/>
              <a:gd name="connsiteY10" fmla="*/ 433387 h 433387"/>
              <a:gd name="connsiteX11" fmla="*/ 159544 w 538163"/>
              <a:gd name="connsiteY11" fmla="*/ 421481 h 433387"/>
              <a:gd name="connsiteX12" fmla="*/ 61913 w 538163"/>
              <a:gd name="connsiteY12" fmla="*/ 385762 h 433387"/>
              <a:gd name="connsiteX13" fmla="*/ 11906 w 538163"/>
              <a:gd name="connsiteY13" fmla="*/ 347662 h 433387"/>
              <a:gd name="connsiteX14" fmla="*/ 2381 w 538163"/>
              <a:gd name="connsiteY14" fmla="*/ 314325 h 433387"/>
              <a:gd name="connsiteX15" fmla="*/ 0 w 538163"/>
              <a:gd name="connsiteY15" fmla="*/ 102394 h 433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38163" h="433387">
                <a:moveTo>
                  <a:pt x="0" y="102394"/>
                </a:moveTo>
                <a:lnTo>
                  <a:pt x="57150" y="45244"/>
                </a:lnTo>
                <a:lnTo>
                  <a:pt x="204788" y="0"/>
                </a:lnTo>
                <a:lnTo>
                  <a:pt x="338138" y="7144"/>
                </a:lnTo>
                <a:lnTo>
                  <a:pt x="457200" y="35719"/>
                </a:lnTo>
                <a:lnTo>
                  <a:pt x="528638" y="76200"/>
                </a:lnTo>
                <a:lnTo>
                  <a:pt x="538163" y="121444"/>
                </a:lnTo>
                <a:lnTo>
                  <a:pt x="538163" y="330994"/>
                </a:lnTo>
                <a:lnTo>
                  <a:pt x="507206" y="369094"/>
                </a:lnTo>
                <a:lnTo>
                  <a:pt x="423863" y="409575"/>
                </a:lnTo>
                <a:lnTo>
                  <a:pt x="285750" y="433387"/>
                </a:lnTo>
                <a:lnTo>
                  <a:pt x="159544" y="421481"/>
                </a:lnTo>
                <a:lnTo>
                  <a:pt x="61913" y="385762"/>
                </a:lnTo>
                <a:lnTo>
                  <a:pt x="11906" y="347662"/>
                </a:lnTo>
                <a:lnTo>
                  <a:pt x="2381" y="314325"/>
                </a:lnTo>
                <a:cubicBezTo>
                  <a:pt x="1587" y="243681"/>
                  <a:pt x="794" y="173038"/>
                  <a:pt x="0" y="102394"/>
                </a:cubicBezTo>
                <a:close/>
              </a:path>
            </a:pathLst>
          </a:custGeom>
          <a:solidFill>
            <a:srgbClr val="7C8B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75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1F50F13E-6A7D-467A-9636-8E8AFFAF6516}"/>
              </a:ext>
            </a:extLst>
          </p:cNvPr>
          <p:cNvSpPr/>
          <p:nvPr/>
        </p:nvSpPr>
        <p:spPr>
          <a:xfrm>
            <a:off x="6674669" y="5692069"/>
            <a:ext cx="790055" cy="240936"/>
          </a:xfrm>
          <a:prstGeom prst="ellipse">
            <a:avLst/>
          </a:prstGeom>
          <a:solidFill>
            <a:srgbClr val="9EA9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66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chemeClr val="tx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61" name="Freeform 5">
            <a:extLst>
              <a:ext uri="{FF2B5EF4-FFF2-40B4-BE49-F238E27FC236}">
                <a16:creationId xmlns:a16="http://schemas.microsoft.com/office/drawing/2014/main" id="{40A8D752-CF4A-49C2-B21E-5DFEDD9E50FB}"/>
              </a:ext>
            </a:extLst>
          </p:cNvPr>
          <p:cNvSpPr>
            <a:spLocks noEditPoints="1"/>
          </p:cNvSpPr>
          <p:nvPr/>
        </p:nvSpPr>
        <p:spPr bwMode="auto">
          <a:xfrm>
            <a:off x="6630367" y="5649839"/>
            <a:ext cx="878657" cy="566296"/>
          </a:xfrm>
          <a:custGeom>
            <a:avLst/>
            <a:gdLst>
              <a:gd name="T0" fmla="*/ 126 w 253"/>
              <a:gd name="T1" fmla="*/ 0 h 188"/>
              <a:gd name="T2" fmla="*/ 0 w 253"/>
              <a:gd name="T3" fmla="*/ 54 h 188"/>
              <a:gd name="T4" fmla="*/ 0 w 253"/>
              <a:gd name="T5" fmla="*/ 134 h 188"/>
              <a:gd name="T6" fmla="*/ 126 w 253"/>
              <a:gd name="T7" fmla="*/ 188 h 188"/>
              <a:gd name="T8" fmla="*/ 253 w 253"/>
              <a:gd name="T9" fmla="*/ 134 h 188"/>
              <a:gd name="T10" fmla="*/ 253 w 253"/>
              <a:gd name="T11" fmla="*/ 54 h 188"/>
              <a:gd name="T12" fmla="*/ 126 w 253"/>
              <a:gd name="T13" fmla="*/ 0 h 188"/>
              <a:gd name="T14" fmla="*/ 126 w 253"/>
              <a:gd name="T15" fmla="*/ 16 h 188"/>
              <a:gd name="T16" fmla="*/ 237 w 253"/>
              <a:gd name="T17" fmla="*/ 54 h 188"/>
              <a:gd name="T18" fmla="*/ 237 w 253"/>
              <a:gd name="T19" fmla="*/ 58 h 188"/>
              <a:gd name="T20" fmla="*/ 126 w 253"/>
              <a:gd name="T21" fmla="*/ 89 h 188"/>
              <a:gd name="T22" fmla="*/ 16 w 253"/>
              <a:gd name="T23" fmla="*/ 58 h 188"/>
              <a:gd name="T24" fmla="*/ 16 w 253"/>
              <a:gd name="T25" fmla="*/ 54 h 188"/>
              <a:gd name="T26" fmla="*/ 126 w 253"/>
              <a:gd name="T27" fmla="*/ 16 h 188"/>
              <a:gd name="T28" fmla="*/ 126 w 253"/>
              <a:gd name="T29" fmla="*/ 172 h 188"/>
              <a:gd name="T30" fmla="*/ 16 w 253"/>
              <a:gd name="T31" fmla="*/ 134 h 188"/>
              <a:gd name="T32" fmla="*/ 16 w 253"/>
              <a:gd name="T33" fmla="*/ 69 h 188"/>
              <a:gd name="T34" fmla="*/ 126 w 253"/>
              <a:gd name="T35" fmla="*/ 97 h 188"/>
              <a:gd name="T36" fmla="*/ 237 w 253"/>
              <a:gd name="T37" fmla="*/ 69 h 188"/>
              <a:gd name="T38" fmla="*/ 237 w 253"/>
              <a:gd name="T39" fmla="*/ 134 h 188"/>
              <a:gd name="T40" fmla="*/ 126 w 253"/>
              <a:gd name="T41" fmla="*/ 172 h 1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253" h="188">
                <a:moveTo>
                  <a:pt x="126" y="0"/>
                </a:moveTo>
                <a:cubicBezTo>
                  <a:pt x="65" y="0"/>
                  <a:pt x="0" y="19"/>
                  <a:pt x="0" y="54"/>
                </a:cubicBezTo>
                <a:cubicBezTo>
                  <a:pt x="0" y="134"/>
                  <a:pt x="0" y="134"/>
                  <a:pt x="0" y="134"/>
                </a:cubicBezTo>
                <a:cubicBezTo>
                  <a:pt x="0" y="169"/>
                  <a:pt x="65" y="188"/>
                  <a:pt x="126" y="188"/>
                </a:cubicBezTo>
                <a:cubicBezTo>
                  <a:pt x="188" y="188"/>
                  <a:pt x="253" y="169"/>
                  <a:pt x="253" y="134"/>
                </a:cubicBezTo>
                <a:cubicBezTo>
                  <a:pt x="253" y="54"/>
                  <a:pt x="253" y="54"/>
                  <a:pt x="253" y="54"/>
                </a:cubicBezTo>
                <a:cubicBezTo>
                  <a:pt x="253" y="19"/>
                  <a:pt x="188" y="0"/>
                  <a:pt x="126" y="0"/>
                </a:cubicBezTo>
                <a:close/>
                <a:moveTo>
                  <a:pt x="126" y="16"/>
                </a:moveTo>
                <a:cubicBezTo>
                  <a:pt x="190" y="16"/>
                  <a:pt x="237" y="36"/>
                  <a:pt x="237" y="54"/>
                </a:cubicBezTo>
                <a:cubicBezTo>
                  <a:pt x="237" y="58"/>
                  <a:pt x="237" y="58"/>
                  <a:pt x="237" y="58"/>
                </a:cubicBezTo>
                <a:cubicBezTo>
                  <a:pt x="225" y="75"/>
                  <a:pt x="183" y="89"/>
                  <a:pt x="126" y="89"/>
                </a:cubicBezTo>
                <a:cubicBezTo>
                  <a:pt x="70" y="89"/>
                  <a:pt x="28" y="75"/>
                  <a:pt x="16" y="58"/>
                </a:cubicBezTo>
                <a:cubicBezTo>
                  <a:pt x="16" y="54"/>
                  <a:pt x="16" y="54"/>
                  <a:pt x="16" y="54"/>
                </a:cubicBezTo>
                <a:cubicBezTo>
                  <a:pt x="16" y="36"/>
                  <a:pt x="63" y="16"/>
                  <a:pt x="126" y="16"/>
                </a:cubicBezTo>
                <a:close/>
                <a:moveTo>
                  <a:pt x="126" y="172"/>
                </a:moveTo>
                <a:cubicBezTo>
                  <a:pt x="63" y="172"/>
                  <a:pt x="16" y="152"/>
                  <a:pt x="16" y="134"/>
                </a:cubicBezTo>
                <a:cubicBezTo>
                  <a:pt x="16" y="69"/>
                  <a:pt x="16" y="69"/>
                  <a:pt x="16" y="69"/>
                </a:cubicBezTo>
                <a:cubicBezTo>
                  <a:pt x="35" y="86"/>
                  <a:pt x="77" y="97"/>
                  <a:pt x="126" y="97"/>
                </a:cubicBezTo>
                <a:cubicBezTo>
                  <a:pt x="176" y="97"/>
                  <a:pt x="218" y="86"/>
                  <a:pt x="237" y="69"/>
                </a:cubicBezTo>
                <a:cubicBezTo>
                  <a:pt x="237" y="134"/>
                  <a:pt x="237" y="134"/>
                  <a:pt x="237" y="134"/>
                </a:cubicBezTo>
                <a:cubicBezTo>
                  <a:pt x="237" y="152"/>
                  <a:pt x="190" y="172"/>
                  <a:pt x="126" y="17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7871" tIns="48935" rIns="97871" bIns="4893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76955">
              <a:buSzPct val="80000"/>
            </a:pPr>
            <a:endParaRPr kumimoji="1" lang="ko-KR" altLang="en-US" sz="875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63" name="모서리가 둥근 직사각형 62"/>
          <p:cNvSpPr/>
          <p:nvPr/>
        </p:nvSpPr>
        <p:spPr>
          <a:xfrm>
            <a:off x="8290049" y="5991291"/>
            <a:ext cx="375446" cy="51944"/>
          </a:xfrm>
          <a:prstGeom prst="roundRect">
            <a:avLst>
              <a:gd name="adj" fmla="val 5000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4472C4">
                    <a:shade val="50000"/>
                    <a:alpha val="0"/>
                  </a:srgbClr>
                </a:solidFill>
              </a:ln>
            </a:endParaRPr>
          </a:p>
        </p:txBody>
      </p:sp>
      <p:sp>
        <p:nvSpPr>
          <p:cNvPr id="64" name="모서리가 둥근 직사각형 63"/>
          <p:cNvSpPr/>
          <p:nvPr/>
        </p:nvSpPr>
        <p:spPr>
          <a:xfrm flipH="1">
            <a:off x="7571916" y="4785951"/>
            <a:ext cx="1811713" cy="1183435"/>
          </a:xfrm>
          <a:prstGeom prst="roundRect">
            <a:avLst>
              <a:gd name="adj" fmla="val 4375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4472C4">
                    <a:shade val="50000"/>
                    <a:alpha val="0"/>
                  </a:srgbClr>
                </a:solidFill>
              </a:ln>
            </a:endParaRPr>
          </a:p>
        </p:txBody>
      </p:sp>
      <p:sp>
        <p:nvSpPr>
          <p:cNvPr id="76" name="모서리가 둥근 직사각형 75"/>
          <p:cNvSpPr/>
          <p:nvPr/>
        </p:nvSpPr>
        <p:spPr>
          <a:xfrm>
            <a:off x="647627" y="3839871"/>
            <a:ext cx="1645055" cy="419601"/>
          </a:xfrm>
          <a:prstGeom prst="roundRect">
            <a:avLst>
              <a:gd name="adj" fmla="val 50000"/>
            </a:avLst>
          </a:prstGeom>
          <a:solidFill>
            <a:srgbClr val="298489"/>
          </a:solidFill>
          <a:ln w="571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39761"/>
            <a:endParaRPr lang="ko-KR" altLang="en-US" sz="1653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D7E11D51-7253-424B-B9E5-99E6AF6EEB72}"/>
              </a:ext>
            </a:extLst>
          </p:cNvPr>
          <p:cNvSpPr txBox="1"/>
          <p:nvPr/>
        </p:nvSpPr>
        <p:spPr>
          <a:xfrm>
            <a:off x="822883" y="2379238"/>
            <a:ext cx="14053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 fontAlgn="ctr" latinLnBrk="0">
              <a:lnSpc>
                <a:spcPts val="1200"/>
              </a:lnSpc>
              <a:defRPr/>
            </a:pPr>
            <a:r>
              <a:rPr lang="ko-KR" altLang="en-US" sz="120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Monotype Sorts"/>
              </a:rPr>
              <a:t>자원 수집 단계</a:t>
            </a:r>
            <a:endParaRPr lang="en-US" altLang="ko-KR" sz="120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latin typeface="KoPub돋움체 Bold" panose="02020603020101020101" pitchFamily="18" charset="-127"/>
              <a:ea typeface="KoPub돋움체 Bold" panose="02020603020101020101" pitchFamily="18" charset="-127"/>
              <a:sym typeface="Monotype Sorts"/>
            </a:endParaRPr>
          </a:p>
          <a:p>
            <a:pPr algn="ctr" defTabSz="457200" fontAlgn="ctr" latinLnBrk="0">
              <a:lnSpc>
                <a:spcPts val="1200"/>
              </a:lnSpc>
              <a:defRPr/>
            </a:pPr>
            <a:r>
              <a:rPr lang="en-US" altLang="ko-KR" sz="120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Monotype Sorts"/>
              </a:rPr>
              <a:t>(Gathering)</a:t>
            </a:r>
            <a:endParaRPr lang="ko-KR" altLang="en-US" sz="120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latin typeface="KoPub돋움체 Bold" panose="02020603020101020101" pitchFamily="18" charset="-127"/>
              <a:ea typeface="KoPub돋움체 Bold" panose="02020603020101020101" pitchFamily="18" charset="-127"/>
              <a:sym typeface="Monotype Sorts"/>
            </a:endParaRPr>
          </a:p>
        </p:txBody>
      </p:sp>
      <p:sp>
        <p:nvSpPr>
          <p:cNvPr id="93" name="굽은 화살표 92"/>
          <p:cNvSpPr/>
          <p:nvPr/>
        </p:nvSpPr>
        <p:spPr>
          <a:xfrm rot="5400000" flipH="1" flipV="1">
            <a:off x="5556166" y="5002885"/>
            <a:ext cx="427248" cy="1721155"/>
          </a:xfrm>
          <a:prstGeom prst="bentArrow">
            <a:avLst/>
          </a:prstGeom>
          <a:solidFill>
            <a:srgbClr val="C9D2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4472C4">
                    <a:shade val="50000"/>
                    <a:alpha val="0"/>
                  </a:srgbClr>
                </a:solidFill>
              </a:ln>
            </a:endParaRPr>
          </a:p>
        </p:txBody>
      </p:sp>
      <p:sp>
        <p:nvSpPr>
          <p:cNvPr id="96" name="모서리가 둥근 직사각형 95"/>
          <p:cNvSpPr/>
          <p:nvPr/>
        </p:nvSpPr>
        <p:spPr>
          <a:xfrm>
            <a:off x="3371690" y="2365939"/>
            <a:ext cx="1755909" cy="426708"/>
          </a:xfrm>
          <a:prstGeom prst="roundRect">
            <a:avLst>
              <a:gd name="adj" fmla="val 50000"/>
            </a:avLst>
          </a:prstGeom>
          <a:solidFill>
            <a:srgbClr val="214594"/>
          </a:solidFill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39761"/>
            <a:endParaRPr lang="ko-KR" altLang="en-US" sz="1653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99" name="평행 사변형 98">
            <a:extLst>
              <a:ext uri="{FF2B5EF4-FFF2-40B4-BE49-F238E27FC236}">
                <a16:creationId xmlns:a16="http://schemas.microsoft.com/office/drawing/2014/main" id="{B6AFEC8E-01C7-471F-9863-6EC69359396D}"/>
              </a:ext>
            </a:extLst>
          </p:cNvPr>
          <p:cNvSpPr/>
          <p:nvPr/>
        </p:nvSpPr>
        <p:spPr>
          <a:xfrm flipH="1">
            <a:off x="488133" y="1853656"/>
            <a:ext cx="590460" cy="450979"/>
          </a:xfrm>
          <a:prstGeom prst="parallelogram">
            <a:avLst>
              <a:gd name="adj" fmla="val 90029"/>
            </a:avLst>
          </a:prstGeom>
          <a:solidFill>
            <a:srgbClr val="3CB7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500">
              <a:ln>
                <a:solidFill>
                  <a:srgbClr val="4472C4">
                    <a:shade val="50000"/>
                    <a:alpha val="0"/>
                  </a:srgbClr>
                </a:solidFill>
              </a:ln>
            </a:endParaRPr>
          </a:p>
        </p:txBody>
      </p:sp>
      <p:sp>
        <p:nvSpPr>
          <p:cNvPr id="100" name="평행 사변형 99">
            <a:extLst>
              <a:ext uri="{FF2B5EF4-FFF2-40B4-BE49-F238E27FC236}">
                <a16:creationId xmlns:a16="http://schemas.microsoft.com/office/drawing/2014/main" id="{B6AFEC8E-01C7-471F-9863-6EC69359396D}"/>
              </a:ext>
            </a:extLst>
          </p:cNvPr>
          <p:cNvSpPr/>
          <p:nvPr/>
        </p:nvSpPr>
        <p:spPr>
          <a:xfrm flipH="1">
            <a:off x="395933" y="1862552"/>
            <a:ext cx="277749" cy="225447"/>
          </a:xfrm>
          <a:prstGeom prst="parallelogram">
            <a:avLst>
              <a:gd name="adj" fmla="val 90029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500">
              <a:ln>
                <a:solidFill>
                  <a:srgbClr val="4472C4">
                    <a:shade val="50000"/>
                    <a:alpha val="0"/>
                  </a:srgbClr>
                </a:solidFill>
              </a:ln>
            </a:endParaRPr>
          </a:p>
        </p:txBody>
      </p:sp>
      <p:cxnSp>
        <p:nvCxnSpPr>
          <p:cNvPr id="101" name="직선 연결선 100"/>
          <p:cNvCxnSpPr/>
          <p:nvPr/>
        </p:nvCxnSpPr>
        <p:spPr>
          <a:xfrm flipH="1">
            <a:off x="508986" y="1857598"/>
            <a:ext cx="9079514" cy="0"/>
          </a:xfrm>
          <a:prstGeom prst="line">
            <a:avLst/>
          </a:prstGeom>
          <a:ln w="28575">
            <a:solidFill>
              <a:srgbClr val="3CB7E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D7E11D51-7253-424B-B9E5-99E6AF6EEB72}"/>
              </a:ext>
            </a:extLst>
          </p:cNvPr>
          <p:cNvSpPr txBox="1"/>
          <p:nvPr/>
        </p:nvSpPr>
        <p:spPr>
          <a:xfrm>
            <a:off x="822883" y="3923825"/>
            <a:ext cx="140539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 fontAlgn="ctr" latinLnBrk="0">
              <a:lnSpc>
                <a:spcPts val="1200"/>
              </a:lnSpc>
              <a:defRPr/>
            </a:pPr>
            <a:r>
              <a:rPr lang="ko-KR" altLang="en-US" sz="120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Monotype Sorts"/>
              </a:rPr>
              <a:t>신규</a:t>
            </a:r>
            <a:r>
              <a:rPr lang="en-US" altLang="ko-KR" sz="120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Monotype Sorts"/>
              </a:rPr>
              <a:t>/</a:t>
            </a:r>
            <a:r>
              <a:rPr lang="ko-KR" altLang="en-US" sz="120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Monotype Sorts"/>
              </a:rPr>
              <a:t>변경 소스</a:t>
            </a:r>
            <a:endParaRPr lang="ko-KR" altLang="en-US" sz="120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latin typeface="KoPub돋움체 Bold" panose="02020603020101020101" pitchFamily="18" charset="-127"/>
              <a:ea typeface="KoPub돋움체 Bold" panose="02020603020101020101" pitchFamily="18" charset="-127"/>
              <a:sym typeface="Monotype Sorts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D7E11D51-7253-424B-B9E5-99E6AF6EEB72}"/>
              </a:ext>
            </a:extLst>
          </p:cNvPr>
          <p:cNvSpPr txBox="1"/>
          <p:nvPr/>
        </p:nvSpPr>
        <p:spPr>
          <a:xfrm>
            <a:off x="3546946" y="2375391"/>
            <a:ext cx="1405396" cy="4078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 fontAlgn="ctr" latinLnBrk="0">
              <a:lnSpc>
                <a:spcPts val="1200"/>
              </a:lnSpc>
              <a:defRPr/>
            </a:pPr>
            <a:r>
              <a:rPr lang="ko-KR" altLang="en-US" sz="120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Monotype Sorts"/>
              </a:rPr>
              <a:t>자원 분석 단계</a:t>
            </a:r>
            <a:endParaRPr lang="en-US" altLang="ko-KR" sz="120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latin typeface="KoPub돋움체 Bold" panose="02020603020101020101" pitchFamily="18" charset="-127"/>
              <a:ea typeface="KoPub돋움체 Bold" panose="02020603020101020101" pitchFamily="18" charset="-127"/>
              <a:sym typeface="Monotype Sorts"/>
            </a:endParaRPr>
          </a:p>
          <a:p>
            <a:pPr algn="ctr" defTabSz="457200" fontAlgn="ctr" latinLnBrk="0">
              <a:lnSpc>
                <a:spcPts val="1200"/>
              </a:lnSpc>
              <a:defRPr/>
            </a:pPr>
            <a:r>
              <a:rPr lang="en-US" altLang="ko-KR" sz="120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Monotype Sorts"/>
              </a:rPr>
              <a:t>(Parsing)</a:t>
            </a:r>
            <a:endParaRPr lang="ko-KR" altLang="en-US" sz="120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latin typeface="KoPub돋움체 Bold" panose="02020603020101020101" pitchFamily="18" charset="-127"/>
              <a:ea typeface="KoPub돋움체 Bold" panose="02020603020101020101" pitchFamily="18" charset="-127"/>
              <a:sym typeface="Monotype Sorts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5447731" y="4307021"/>
            <a:ext cx="1755909" cy="416289"/>
            <a:chOff x="5447731" y="4061962"/>
            <a:chExt cx="1755909" cy="416289"/>
          </a:xfrm>
        </p:grpSpPr>
        <p:sp>
          <p:nvSpPr>
            <p:cNvPr id="88" name="모서리가 둥근 직사각형 87"/>
            <p:cNvSpPr/>
            <p:nvPr/>
          </p:nvSpPr>
          <p:spPr>
            <a:xfrm>
              <a:off x="5447731" y="4061962"/>
              <a:ext cx="1755909" cy="416289"/>
            </a:xfrm>
            <a:prstGeom prst="roundRect">
              <a:avLst>
                <a:gd name="adj" fmla="val 50000"/>
              </a:avLst>
            </a:prstGeom>
            <a:solidFill>
              <a:srgbClr val="214594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39761"/>
              <a:endParaRPr lang="ko-KR" altLang="en-US" sz="1653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D7E11D51-7253-424B-B9E5-99E6AF6EEB72}"/>
                </a:ext>
              </a:extLst>
            </p:cNvPr>
            <p:cNvSpPr txBox="1"/>
            <p:nvPr/>
          </p:nvSpPr>
          <p:spPr>
            <a:xfrm>
              <a:off x="5622987" y="4066204"/>
              <a:ext cx="1405396" cy="4078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7200" fontAlgn="ctr" latinLnBrk="0">
                <a:lnSpc>
                  <a:spcPts val="1200"/>
                </a:lnSpc>
                <a:defRPr/>
              </a:pPr>
              <a:r>
                <a:rPr lang="ko-KR" altLang="en-US" sz="1200">
                  <a:ln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  <a:sym typeface="Monotype Sorts"/>
                </a:rPr>
                <a:t>전환 룰 추출 및</a:t>
              </a:r>
              <a:endParaRPr lang="en-US" altLang="ko-KR" sz="120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Monotype Sorts"/>
              </a:endParaRPr>
            </a:p>
            <a:p>
              <a:pPr algn="ctr" defTabSz="457200" fontAlgn="ctr" latinLnBrk="0">
                <a:lnSpc>
                  <a:spcPts val="1200"/>
                </a:lnSpc>
                <a:defRPr/>
              </a:pPr>
              <a:r>
                <a:rPr lang="ko-KR" altLang="en-US" sz="1200">
                  <a:ln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  <a:sym typeface="Monotype Sorts"/>
                </a:rPr>
                <a:t>등록 단계</a:t>
              </a:r>
              <a:endParaRPr lang="ko-KR" altLang="en-US" sz="120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Monotype Sorts"/>
              </a:endParaRPr>
            </a:p>
          </p:txBody>
        </p:sp>
      </p:grpSp>
      <p:sp>
        <p:nvSpPr>
          <p:cNvPr id="71" name="TextBox 70">
            <a:extLst>
              <a:ext uri="{FF2B5EF4-FFF2-40B4-BE49-F238E27FC236}">
                <a16:creationId xmlns:a16="http://schemas.microsoft.com/office/drawing/2014/main" id="{D7E11D51-7253-424B-B9E5-99E6AF6EEB72}"/>
              </a:ext>
            </a:extLst>
          </p:cNvPr>
          <p:cNvSpPr txBox="1"/>
          <p:nvPr/>
        </p:nvSpPr>
        <p:spPr>
          <a:xfrm>
            <a:off x="6347658" y="3195703"/>
            <a:ext cx="1405396" cy="403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 fontAlgn="ctr" latinLnBrk="0">
              <a:lnSpc>
                <a:spcPts val="1200"/>
              </a:lnSpc>
              <a:defRPr/>
            </a:pPr>
            <a:r>
              <a:rPr lang="en-US" altLang="ko-KR" sz="110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Monotype Sorts"/>
              </a:rPr>
              <a:t>Meta</a:t>
            </a:r>
          </a:p>
          <a:p>
            <a:pPr algn="ctr" defTabSz="457200" fontAlgn="ctr" latinLnBrk="0">
              <a:lnSpc>
                <a:spcPts val="1200"/>
              </a:lnSpc>
              <a:defRPr/>
            </a:pPr>
            <a:r>
              <a:rPr lang="en-US" altLang="ko-KR" sz="110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Monotype Sorts"/>
              </a:rPr>
              <a:t>Repository</a:t>
            </a:r>
            <a:endParaRPr lang="ko-KR" altLang="en-US" sz="110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000000"/>
              </a:solidFill>
              <a:latin typeface="KoPub돋움체 Bold" panose="02020603020101020101" pitchFamily="18" charset="-127"/>
              <a:ea typeface="KoPub돋움체 Bold" panose="02020603020101020101" pitchFamily="18" charset="-127"/>
              <a:sym typeface="Monotype Sorts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D7E11D51-7253-424B-B9E5-99E6AF6EEB72}"/>
              </a:ext>
            </a:extLst>
          </p:cNvPr>
          <p:cNvSpPr txBox="1"/>
          <p:nvPr/>
        </p:nvSpPr>
        <p:spPr>
          <a:xfrm>
            <a:off x="6347658" y="5514900"/>
            <a:ext cx="1405396" cy="403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 fontAlgn="ctr" latinLnBrk="0">
              <a:lnSpc>
                <a:spcPts val="1200"/>
              </a:lnSpc>
              <a:defRPr/>
            </a:pPr>
            <a:r>
              <a:rPr lang="en-US" altLang="ko-KR" sz="110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Monotype Sorts"/>
              </a:rPr>
              <a:t>Rule</a:t>
            </a:r>
          </a:p>
          <a:p>
            <a:pPr algn="ctr" defTabSz="457200" fontAlgn="ctr" latinLnBrk="0">
              <a:lnSpc>
                <a:spcPts val="1200"/>
              </a:lnSpc>
              <a:defRPr/>
            </a:pPr>
            <a:r>
              <a:rPr lang="en-US" altLang="ko-KR" sz="110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Monotype Sorts"/>
              </a:rPr>
              <a:t>Repository</a:t>
            </a:r>
            <a:endParaRPr lang="ko-KR" altLang="en-US" sz="110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000000"/>
              </a:solidFill>
              <a:latin typeface="KoPub돋움체 Bold" panose="02020603020101020101" pitchFamily="18" charset="-127"/>
              <a:ea typeface="KoPub돋움체 Bold" panose="02020603020101020101" pitchFamily="18" charset="-127"/>
              <a:sym typeface="Monotype Sorts"/>
            </a:endParaRPr>
          </a:p>
        </p:txBody>
      </p:sp>
      <p:pic>
        <p:nvPicPr>
          <p:cNvPr id="77" name="Picture 4">
            <a:extLst>
              <a:ext uri="{FF2B5EF4-FFF2-40B4-BE49-F238E27FC236}">
                <a16:creationId xmlns:a16="http://schemas.microsoft.com/office/drawing/2014/main" id="{75E2735C-70A2-1029-901F-78876B07C7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118" t="52902" r="2477" b="28274"/>
          <a:stretch/>
        </p:blipFill>
        <p:spPr bwMode="auto">
          <a:xfrm>
            <a:off x="7648016" y="4851052"/>
            <a:ext cx="1659512" cy="1025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6" name="굽은 화살표 85"/>
          <p:cNvSpPr/>
          <p:nvPr/>
        </p:nvSpPr>
        <p:spPr>
          <a:xfrm flipH="1" flipV="1">
            <a:off x="5205081" y="4758583"/>
            <a:ext cx="1056212" cy="848089"/>
          </a:xfrm>
          <a:prstGeom prst="bentArrow">
            <a:avLst>
              <a:gd name="adj1" fmla="val 14951"/>
              <a:gd name="adj2" fmla="val 16577"/>
              <a:gd name="adj3" fmla="val 25000"/>
              <a:gd name="adj4" fmla="val 46247"/>
            </a:avLst>
          </a:prstGeom>
          <a:solidFill>
            <a:srgbClr val="C9D2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4472C4">
                    <a:shade val="50000"/>
                    <a:alpha val="0"/>
                  </a:srgbClr>
                </a:solidFill>
              </a:ln>
            </a:endParaRPr>
          </a:p>
        </p:txBody>
      </p:sp>
      <p:sp>
        <p:nvSpPr>
          <p:cNvPr id="87" name="굽은 화살표 86"/>
          <p:cNvSpPr/>
          <p:nvPr/>
        </p:nvSpPr>
        <p:spPr>
          <a:xfrm>
            <a:off x="1534356" y="4385412"/>
            <a:ext cx="987707" cy="853317"/>
          </a:xfrm>
          <a:prstGeom prst="bentArrow">
            <a:avLst>
              <a:gd name="adj1" fmla="val 14951"/>
              <a:gd name="adj2" fmla="val 16577"/>
              <a:gd name="adj3" fmla="val 0"/>
              <a:gd name="adj4" fmla="val 46247"/>
            </a:avLst>
          </a:prstGeom>
          <a:solidFill>
            <a:srgbClr val="C9D2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4472C4">
                    <a:shade val="50000"/>
                    <a:alpha val="0"/>
                  </a:srgbClr>
                </a:solidFill>
              </a:ln>
            </a:endParaRPr>
          </a:p>
        </p:txBody>
      </p:sp>
      <p:sp>
        <p:nvSpPr>
          <p:cNvPr id="94" name="오른쪽 화살표 93"/>
          <p:cNvSpPr/>
          <p:nvPr/>
        </p:nvSpPr>
        <p:spPr>
          <a:xfrm>
            <a:off x="4175966" y="4390753"/>
            <a:ext cx="1205944" cy="249224"/>
          </a:xfrm>
          <a:prstGeom prst="rightArrow">
            <a:avLst>
              <a:gd name="adj1" fmla="val 56362"/>
              <a:gd name="adj2" fmla="val 48941"/>
            </a:avLst>
          </a:prstGeom>
          <a:solidFill>
            <a:srgbClr val="C9D2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4472C4">
                    <a:shade val="50000"/>
                    <a:alpha val="0"/>
                  </a:srgbClr>
                </a:solidFill>
              </a:ln>
            </a:endParaRPr>
          </a:p>
        </p:txBody>
      </p:sp>
      <p:sp>
        <p:nvSpPr>
          <p:cNvPr id="82" name="모서리가 둥근 직사각형 81"/>
          <p:cNvSpPr/>
          <p:nvPr/>
        </p:nvSpPr>
        <p:spPr>
          <a:xfrm>
            <a:off x="2452208" y="4292370"/>
            <a:ext cx="1645055" cy="419601"/>
          </a:xfrm>
          <a:prstGeom prst="roundRect">
            <a:avLst>
              <a:gd name="adj" fmla="val 50000"/>
            </a:avLst>
          </a:prstGeom>
          <a:solidFill>
            <a:srgbClr val="298489"/>
          </a:solidFill>
          <a:ln w="571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39761"/>
            <a:endParaRPr lang="ko-KR" altLang="en-US" sz="1653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D7E11D51-7253-424B-B9E5-99E6AF6EEB72}"/>
              </a:ext>
            </a:extLst>
          </p:cNvPr>
          <p:cNvSpPr txBox="1"/>
          <p:nvPr/>
        </p:nvSpPr>
        <p:spPr>
          <a:xfrm>
            <a:off x="2572037" y="4309837"/>
            <a:ext cx="1405396" cy="4078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 fontAlgn="ctr" latinLnBrk="0">
              <a:lnSpc>
                <a:spcPts val="1200"/>
              </a:lnSpc>
              <a:defRPr/>
            </a:pPr>
            <a:r>
              <a:rPr lang="ko-KR" altLang="en-US" sz="120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Monotype Sorts"/>
              </a:rPr>
              <a:t>예외</a:t>
            </a:r>
            <a:r>
              <a:rPr lang="en-US" altLang="ko-KR" sz="120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Monotype Sorts"/>
              </a:rPr>
              <a:t>/</a:t>
            </a:r>
            <a:r>
              <a:rPr lang="ko-KR" altLang="en-US" sz="120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Monotype Sorts"/>
              </a:rPr>
              <a:t>오류 조정 룰</a:t>
            </a:r>
            <a:endParaRPr lang="en-US" altLang="ko-KR" sz="120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latin typeface="KoPub돋움체 Bold" panose="02020603020101020101" pitchFamily="18" charset="-127"/>
              <a:ea typeface="KoPub돋움체 Bold" panose="02020603020101020101" pitchFamily="18" charset="-127"/>
              <a:sym typeface="Monotype Sorts"/>
            </a:endParaRPr>
          </a:p>
          <a:p>
            <a:pPr algn="ctr" defTabSz="457200" fontAlgn="ctr" latinLnBrk="0">
              <a:lnSpc>
                <a:spcPts val="1200"/>
              </a:lnSpc>
              <a:defRPr/>
            </a:pPr>
            <a:r>
              <a:rPr lang="ko-KR" altLang="en-US" sz="120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Monotype Sorts"/>
              </a:rPr>
              <a:t>수정</a:t>
            </a:r>
            <a:r>
              <a:rPr lang="en-US" altLang="ko-KR" sz="120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Monotype Sorts"/>
              </a:rPr>
              <a:t>/</a:t>
            </a:r>
            <a:r>
              <a:rPr lang="ko-KR" altLang="en-US" sz="120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Monotype Sorts"/>
              </a:rPr>
              <a:t>추가</a:t>
            </a:r>
            <a:endParaRPr lang="ko-KR" altLang="en-US" sz="120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latin typeface="KoPub돋움체 Bold" panose="02020603020101020101" pitchFamily="18" charset="-127"/>
              <a:ea typeface="KoPub돋움체 Bold" panose="02020603020101020101" pitchFamily="18" charset="-127"/>
              <a:sym typeface="Monotype Sorts"/>
            </a:endParaRPr>
          </a:p>
        </p:txBody>
      </p:sp>
      <p:sp>
        <p:nvSpPr>
          <p:cNvPr id="95" name="굽은 화살표 94"/>
          <p:cNvSpPr/>
          <p:nvPr/>
        </p:nvSpPr>
        <p:spPr>
          <a:xfrm rot="5400000" flipH="1" flipV="1">
            <a:off x="1864838" y="2482345"/>
            <a:ext cx="591338" cy="1264506"/>
          </a:xfrm>
          <a:prstGeom prst="bentArrow">
            <a:avLst>
              <a:gd name="adj1" fmla="val 20858"/>
              <a:gd name="adj2" fmla="val 25000"/>
              <a:gd name="adj3" fmla="val 25000"/>
              <a:gd name="adj4" fmla="val 47892"/>
            </a:avLst>
          </a:prstGeom>
          <a:solidFill>
            <a:srgbClr val="C9D2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4472C4">
                    <a:shade val="50000"/>
                    <a:alpha val="0"/>
                  </a:srgbClr>
                </a:solidFill>
              </a:ln>
            </a:endParaRPr>
          </a:p>
        </p:txBody>
      </p:sp>
      <p:sp>
        <p:nvSpPr>
          <p:cNvPr id="81" name="모서리가 둥근 직사각형 80"/>
          <p:cNvSpPr/>
          <p:nvPr/>
        </p:nvSpPr>
        <p:spPr>
          <a:xfrm>
            <a:off x="2136518" y="3119069"/>
            <a:ext cx="1645055" cy="419601"/>
          </a:xfrm>
          <a:prstGeom prst="roundRect">
            <a:avLst>
              <a:gd name="adj" fmla="val 50000"/>
            </a:avLst>
          </a:prstGeom>
          <a:solidFill>
            <a:srgbClr val="298489"/>
          </a:solidFill>
          <a:ln w="571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39761"/>
            <a:endParaRPr lang="ko-KR" altLang="en-US" sz="1653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D7E11D51-7253-424B-B9E5-99E6AF6EEB72}"/>
              </a:ext>
            </a:extLst>
          </p:cNvPr>
          <p:cNvSpPr txBox="1"/>
          <p:nvPr/>
        </p:nvSpPr>
        <p:spPr>
          <a:xfrm>
            <a:off x="2264749" y="3156393"/>
            <a:ext cx="1405396" cy="374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 fontAlgn="ctr" latinLnBrk="0">
              <a:lnSpc>
                <a:spcPts val="1100"/>
              </a:lnSpc>
              <a:defRPr/>
            </a:pPr>
            <a:r>
              <a:rPr lang="ko-KR" altLang="en-US" sz="120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Monotype Sorts"/>
              </a:rPr>
              <a:t>소스 누락 확인</a:t>
            </a:r>
            <a:endParaRPr lang="en-US" altLang="ko-KR" sz="120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latin typeface="KoPub돋움체 Bold" panose="02020603020101020101" pitchFamily="18" charset="-127"/>
              <a:ea typeface="KoPub돋움체 Bold" panose="02020603020101020101" pitchFamily="18" charset="-127"/>
              <a:sym typeface="Monotype Sorts"/>
            </a:endParaRPr>
          </a:p>
          <a:p>
            <a:pPr algn="ctr" defTabSz="457200" fontAlgn="ctr" latinLnBrk="0">
              <a:lnSpc>
                <a:spcPts val="1100"/>
              </a:lnSpc>
              <a:defRPr/>
            </a:pPr>
            <a:r>
              <a:rPr lang="ko-KR" altLang="en-US" sz="120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Monotype Sorts"/>
              </a:rPr>
              <a:t>누락 소스 요청</a:t>
            </a:r>
            <a:endParaRPr lang="ko-KR" altLang="en-US" sz="120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latin typeface="KoPub돋움체 Bold" panose="02020603020101020101" pitchFamily="18" charset="-127"/>
              <a:ea typeface="KoPub돋움체 Bold" panose="02020603020101020101" pitchFamily="18" charset="-127"/>
              <a:sym typeface="Monotype Sorts"/>
            </a:endParaRPr>
          </a:p>
        </p:txBody>
      </p:sp>
      <p:sp>
        <p:nvSpPr>
          <p:cNvPr id="103" name="순서도: 문서 102">
            <a:extLst>
              <a:ext uri="{FF2B5EF4-FFF2-40B4-BE49-F238E27FC236}">
                <a16:creationId xmlns:a16="http://schemas.microsoft.com/office/drawing/2014/main" id="{5D2DA9A4-C1EF-767C-05F6-287AA09D80EF}"/>
              </a:ext>
            </a:extLst>
          </p:cNvPr>
          <p:cNvSpPr/>
          <p:nvPr/>
        </p:nvSpPr>
        <p:spPr>
          <a:xfrm>
            <a:off x="8792519" y="3650702"/>
            <a:ext cx="716313" cy="459885"/>
          </a:xfrm>
          <a:prstGeom prst="flowChartDocument">
            <a:avLst/>
          </a:prstGeom>
          <a:solidFill>
            <a:schemeClr val="bg1"/>
          </a:solidFill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9396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00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214395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분석 </a:t>
            </a:r>
            <a:r>
              <a:rPr kumimoji="1" lang="en-US" altLang="ko-KR" sz="100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214395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Report </a:t>
            </a:r>
            <a:r>
              <a:rPr kumimoji="1" lang="ko-KR" altLang="en-US" sz="100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214395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생성</a:t>
            </a:r>
          </a:p>
        </p:txBody>
      </p:sp>
      <p:sp>
        <p:nvSpPr>
          <p:cNvPr id="104" name="오른쪽 화살표 103"/>
          <p:cNvSpPr/>
          <p:nvPr/>
        </p:nvSpPr>
        <p:spPr>
          <a:xfrm>
            <a:off x="7534084" y="3656361"/>
            <a:ext cx="1205944" cy="249224"/>
          </a:xfrm>
          <a:prstGeom prst="rightArrow">
            <a:avLst>
              <a:gd name="adj1" fmla="val 56362"/>
              <a:gd name="adj2" fmla="val 48941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4472C4">
                    <a:shade val="50000"/>
                    <a:alpha val="0"/>
                  </a:srgbClr>
                </a:solidFill>
              </a:ln>
            </a:endParaRPr>
          </a:p>
        </p:txBody>
      </p:sp>
      <p:sp>
        <p:nvSpPr>
          <p:cNvPr id="105" name="자유형: 도형 654">
            <a:extLst>
              <a:ext uri="{FF2B5EF4-FFF2-40B4-BE49-F238E27FC236}">
                <a16:creationId xmlns:a16="http://schemas.microsoft.com/office/drawing/2014/main" id="{32772B4B-A1BA-4398-A3EA-435BE668284F}"/>
              </a:ext>
            </a:extLst>
          </p:cNvPr>
          <p:cNvSpPr/>
          <p:nvPr/>
        </p:nvSpPr>
        <p:spPr bwMode="auto">
          <a:xfrm flipV="1">
            <a:off x="8049057" y="3923825"/>
            <a:ext cx="719200" cy="671887"/>
          </a:xfrm>
          <a:custGeom>
            <a:avLst/>
            <a:gdLst>
              <a:gd name="connsiteX0" fmla="*/ 274313 w 548626"/>
              <a:gd name="connsiteY0" fmla="*/ 0 h 548312"/>
              <a:gd name="connsiteX1" fmla="*/ 548626 w 548626"/>
              <a:gd name="connsiteY1" fmla="*/ 274156 h 548312"/>
              <a:gd name="connsiteX2" fmla="*/ 329597 w 548626"/>
              <a:gd name="connsiteY2" fmla="*/ 542742 h 548312"/>
              <a:gd name="connsiteX3" fmla="*/ 284368 w 548626"/>
              <a:gd name="connsiteY3" fmla="*/ 547299 h 548312"/>
              <a:gd name="connsiteX4" fmla="*/ 284368 w 548626"/>
              <a:gd name="connsiteY4" fmla="*/ 548312 h 548312"/>
              <a:gd name="connsiteX5" fmla="*/ 254351 w 548626"/>
              <a:gd name="connsiteY5" fmla="*/ 548312 h 548312"/>
              <a:gd name="connsiteX6" fmla="*/ 186833 w 548626"/>
              <a:gd name="connsiteY6" fmla="*/ 548312 h 548312"/>
              <a:gd name="connsiteX7" fmla="*/ 8081 w 548626"/>
              <a:gd name="connsiteY7" fmla="*/ 548312 h 548312"/>
              <a:gd name="connsiteX8" fmla="*/ 99795 w 548626"/>
              <a:gd name="connsiteY8" fmla="*/ 484052 h 548312"/>
              <a:gd name="connsiteX9" fmla="*/ 80345 w 548626"/>
              <a:gd name="connsiteY9" fmla="*/ 468013 h 548312"/>
              <a:gd name="connsiteX10" fmla="*/ 0 w 548626"/>
              <a:gd name="connsiteY10" fmla="*/ 274156 h 548312"/>
              <a:gd name="connsiteX11" fmla="*/ 274313 w 548626"/>
              <a:gd name="connsiteY11" fmla="*/ 0 h 548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48626" h="548312">
                <a:moveTo>
                  <a:pt x="274313" y="0"/>
                </a:moveTo>
                <a:cubicBezTo>
                  <a:pt x="425812" y="0"/>
                  <a:pt x="548626" y="122744"/>
                  <a:pt x="548626" y="274156"/>
                </a:cubicBezTo>
                <a:cubicBezTo>
                  <a:pt x="548626" y="406641"/>
                  <a:pt x="454597" y="517178"/>
                  <a:pt x="329597" y="542742"/>
                </a:cubicBezTo>
                <a:lnTo>
                  <a:pt x="284368" y="547299"/>
                </a:lnTo>
                <a:lnTo>
                  <a:pt x="284368" y="548312"/>
                </a:lnTo>
                <a:lnTo>
                  <a:pt x="254351" y="548312"/>
                </a:lnTo>
                <a:lnTo>
                  <a:pt x="186833" y="548312"/>
                </a:lnTo>
                <a:lnTo>
                  <a:pt x="8081" y="548312"/>
                </a:lnTo>
                <a:lnTo>
                  <a:pt x="99795" y="484052"/>
                </a:lnTo>
                <a:lnTo>
                  <a:pt x="80345" y="468013"/>
                </a:lnTo>
                <a:cubicBezTo>
                  <a:pt x="30704" y="418400"/>
                  <a:pt x="0" y="349862"/>
                  <a:pt x="0" y="274156"/>
                </a:cubicBezTo>
                <a:cubicBezTo>
                  <a:pt x="0" y="122744"/>
                  <a:pt x="122814" y="0"/>
                  <a:pt x="274313" y="0"/>
                </a:cubicBezTo>
                <a:close/>
              </a:path>
            </a:pathLst>
          </a:custGeom>
          <a:solidFill>
            <a:srgbClr val="E05810"/>
          </a:solidFill>
          <a:ln w="19050" algn="ctr">
            <a:noFill/>
            <a:miter lim="800000"/>
            <a:headEnd/>
            <a:tailEnd/>
          </a:ln>
          <a:effectLst>
            <a:outerShdw dist="38100" dir="5400000" algn="r" rotWithShape="0">
              <a:prstClr val="black">
                <a:alpha val="23000"/>
              </a:prstClr>
            </a:outerShdw>
          </a:effectLst>
        </p:spPr>
        <p:txBody>
          <a:bodyPr wrap="square" lIns="0" tIns="0" rIns="0" bIns="0" anchor="ctr"/>
          <a:lstStyle/>
          <a:p>
            <a:pPr algn="ctr" defTabSz="990638"/>
            <a:endParaRPr lang="ko-KR" altLang="en-US" sz="1750" spc="-44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7E11D51-7253-424B-B9E5-99E6AF6EEB72}"/>
              </a:ext>
            </a:extLst>
          </p:cNvPr>
          <p:cNvSpPr txBox="1"/>
          <p:nvPr/>
        </p:nvSpPr>
        <p:spPr>
          <a:xfrm>
            <a:off x="7879294" y="4051036"/>
            <a:ext cx="1063519" cy="403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 fontAlgn="ctr" latinLnBrk="0">
              <a:lnSpc>
                <a:spcPts val="1200"/>
              </a:lnSpc>
              <a:defRPr/>
            </a:pPr>
            <a:r>
              <a:rPr lang="ko-KR" altLang="en-US" sz="110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Monotype Sorts"/>
              </a:rPr>
              <a:t>소스전환</a:t>
            </a:r>
            <a:endParaRPr lang="en-US" altLang="ko-KR" sz="110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  <a:sym typeface="Monotype Sorts"/>
            </a:endParaRPr>
          </a:p>
          <a:p>
            <a:pPr algn="ctr" defTabSz="457200" fontAlgn="ctr" latinLnBrk="0">
              <a:lnSpc>
                <a:spcPts val="1200"/>
              </a:lnSpc>
              <a:defRPr/>
            </a:pPr>
            <a:r>
              <a:rPr lang="ko-KR" altLang="en-US" sz="110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Monotype Sorts"/>
              </a:rPr>
              <a:t>패턴분석</a:t>
            </a:r>
            <a:endParaRPr lang="ko-KR" altLang="en-US" sz="110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  <a:sym typeface="Monotype Sorts"/>
            </a:endParaRPr>
          </a:p>
        </p:txBody>
      </p:sp>
      <p:sp>
        <p:nvSpPr>
          <p:cNvPr id="78" name="모서리가 둥근 직사각형 77"/>
          <p:cNvSpPr/>
          <p:nvPr/>
        </p:nvSpPr>
        <p:spPr>
          <a:xfrm>
            <a:off x="647627" y="5225574"/>
            <a:ext cx="1755909" cy="426708"/>
          </a:xfrm>
          <a:prstGeom prst="roundRect">
            <a:avLst>
              <a:gd name="adj" fmla="val 50000"/>
            </a:avLst>
          </a:prstGeom>
          <a:solidFill>
            <a:srgbClr val="214594"/>
          </a:solidFill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39761"/>
            <a:endParaRPr lang="ko-KR" altLang="en-US" sz="1653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80" name="모서리가 둥근 직사각형 79"/>
          <p:cNvSpPr/>
          <p:nvPr/>
        </p:nvSpPr>
        <p:spPr>
          <a:xfrm>
            <a:off x="3371690" y="5225574"/>
            <a:ext cx="1755909" cy="426708"/>
          </a:xfrm>
          <a:prstGeom prst="roundRect">
            <a:avLst>
              <a:gd name="adj" fmla="val 50000"/>
            </a:avLst>
          </a:prstGeom>
          <a:solidFill>
            <a:srgbClr val="214594"/>
          </a:solidFill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39761"/>
            <a:endParaRPr lang="ko-KR" altLang="en-US" sz="1653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84" name="오른쪽 화살표 83"/>
          <p:cNvSpPr/>
          <p:nvPr/>
        </p:nvSpPr>
        <p:spPr>
          <a:xfrm flipH="1">
            <a:off x="2503751" y="5363828"/>
            <a:ext cx="783941" cy="186419"/>
          </a:xfrm>
          <a:prstGeom prst="rightArrow">
            <a:avLst>
              <a:gd name="adj1" fmla="val 69047"/>
              <a:gd name="adj2" fmla="val 42598"/>
            </a:avLst>
          </a:prstGeom>
          <a:solidFill>
            <a:srgbClr val="C9D2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4472C4">
                    <a:shade val="50000"/>
                    <a:alpha val="0"/>
                  </a:srgbClr>
                </a:solidFill>
              </a:ln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D7E11D51-7253-424B-B9E5-99E6AF6EEB72}"/>
              </a:ext>
            </a:extLst>
          </p:cNvPr>
          <p:cNvSpPr txBox="1"/>
          <p:nvPr/>
        </p:nvSpPr>
        <p:spPr>
          <a:xfrm>
            <a:off x="647626" y="5320461"/>
            <a:ext cx="1755909" cy="273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 fontAlgn="ctr" latinLnBrk="0">
              <a:lnSpc>
                <a:spcPts val="1400"/>
              </a:lnSpc>
              <a:defRPr/>
            </a:pPr>
            <a:r>
              <a:rPr lang="ko-KR" altLang="en-US" sz="120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Monotype Sorts"/>
              </a:rPr>
              <a:t>검증단계</a:t>
            </a:r>
            <a:endParaRPr lang="ko-KR" altLang="en-US" sz="120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latin typeface="KoPub돋움체 Bold" panose="02020603020101020101" pitchFamily="18" charset="-127"/>
              <a:ea typeface="KoPub돋움체 Bold" panose="02020603020101020101" pitchFamily="18" charset="-127"/>
              <a:sym typeface="Monotype Sorts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D7E11D51-7253-424B-B9E5-99E6AF6EEB72}"/>
              </a:ext>
            </a:extLst>
          </p:cNvPr>
          <p:cNvSpPr txBox="1"/>
          <p:nvPr/>
        </p:nvSpPr>
        <p:spPr>
          <a:xfrm>
            <a:off x="3353762" y="5320461"/>
            <a:ext cx="1755909" cy="273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 fontAlgn="ctr" latinLnBrk="0">
              <a:lnSpc>
                <a:spcPts val="1400"/>
              </a:lnSpc>
              <a:defRPr/>
            </a:pPr>
            <a:r>
              <a:rPr lang="ko-KR" altLang="en-US" sz="120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Monotype Sorts"/>
              </a:rPr>
              <a:t>전환단계</a:t>
            </a:r>
            <a:endParaRPr lang="ko-KR" altLang="en-US" sz="120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latin typeface="KoPub돋움체 Bold" panose="02020603020101020101" pitchFamily="18" charset="-127"/>
              <a:ea typeface="KoPub돋움체 Bold" panose="02020603020101020101" pitchFamily="18" charset="-127"/>
              <a:sym typeface="Monotype Sorts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E18C0D9-6A4D-41EB-BE27-3FB7CC2E8A55}"/>
              </a:ext>
            </a:extLst>
          </p:cNvPr>
          <p:cNvSpPr txBox="1"/>
          <p:nvPr/>
        </p:nvSpPr>
        <p:spPr>
          <a:xfrm>
            <a:off x="9422576" y="6492723"/>
            <a:ext cx="65723" cy="13849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lvl="0" indent="-285750" algn="r">
              <a:defRPr/>
            </a:pPr>
            <a:r>
              <a:rPr lang="en-US" altLang="ko-KR" sz="900">
                <a:gradFill>
                  <a:gsLst>
                    <a:gs pos="99351">
                      <a:srgbClr val="505E68"/>
                    </a:gs>
                    <a:gs pos="88961">
                      <a:srgbClr val="505E68"/>
                    </a:gs>
                  </a:gsLst>
                  <a:lin ang="5400000" scaled="1"/>
                </a:gra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8</a:t>
            </a:r>
            <a:endParaRPr lang="ko-KR" altLang="en-US" sz="90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000000"/>
              </a:solidFill>
              <a:latin typeface="Bookman Old Style" panose="02050604050505020204" pitchFamily="18" charset="0"/>
              <a:ea typeface="+mn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80611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모서리가 둥근 직사각형 68"/>
          <p:cNvSpPr/>
          <p:nvPr/>
        </p:nvSpPr>
        <p:spPr>
          <a:xfrm>
            <a:off x="2216696" y="3062082"/>
            <a:ext cx="2102100" cy="330877"/>
          </a:xfrm>
          <a:prstGeom prst="roundRect">
            <a:avLst>
              <a:gd name="adj" fmla="val 50000"/>
            </a:avLst>
          </a:prstGeom>
          <a:solidFill>
            <a:srgbClr val="899C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4472C4">
                    <a:shade val="50000"/>
                    <a:alpha val="0"/>
                  </a:srgbClr>
                </a:solidFill>
              </a:ln>
            </a:endParaRPr>
          </a:p>
        </p:txBody>
      </p:sp>
      <p:sp>
        <p:nvSpPr>
          <p:cNvPr id="59" name="Rectangle 156">
            <a:extLst>
              <a:ext uri="{FF2B5EF4-FFF2-40B4-BE49-F238E27FC236}">
                <a16:creationId xmlns:a16="http://schemas.microsoft.com/office/drawing/2014/main" id="{76003226-0B74-4F86-B310-88B0F13FF9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80982" y="2453274"/>
            <a:ext cx="1400601" cy="3774840"/>
          </a:xfrm>
          <a:prstGeom prst="rect">
            <a:avLst/>
          </a:prstGeom>
          <a:solidFill>
            <a:srgbClr val="F1F4F5"/>
          </a:solidFill>
          <a:ln w="19050">
            <a:noFill/>
            <a:miter lim="800000"/>
            <a:headEnd/>
            <a:tailEnd/>
          </a:ln>
          <a:effectLst/>
        </p:spPr>
        <p:txBody>
          <a:bodyPr lIns="36000" tIns="36000" rIns="36000" bIns="36000" anchor="t"/>
          <a:lstStyle/>
          <a:p>
            <a:pPr algn="ctr" defTabSz="457200" latinLnBrk="0"/>
            <a:endParaRPr lang="ko-KR" altLang="en-US" sz="100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57" name="Rectangle 156">
            <a:extLst>
              <a:ext uri="{FF2B5EF4-FFF2-40B4-BE49-F238E27FC236}">
                <a16:creationId xmlns:a16="http://schemas.microsoft.com/office/drawing/2014/main" id="{76003226-0B74-4F86-B310-88B0F13FF9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90650" y="2453274"/>
            <a:ext cx="1400601" cy="3774840"/>
          </a:xfrm>
          <a:prstGeom prst="rect">
            <a:avLst/>
          </a:prstGeom>
          <a:solidFill>
            <a:srgbClr val="F1F4F5"/>
          </a:solidFill>
          <a:ln w="19050">
            <a:noFill/>
            <a:miter lim="800000"/>
            <a:headEnd/>
            <a:tailEnd/>
          </a:ln>
          <a:effectLst/>
        </p:spPr>
        <p:txBody>
          <a:bodyPr lIns="36000" tIns="36000" rIns="36000" bIns="36000" anchor="t"/>
          <a:lstStyle/>
          <a:p>
            <a:pPr algn="ctr" defTabSz="457200" latinLnBrk="0"/>
            <a:endParaRPr lang="ko-KR" altLang="en-US" sz="100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34" name="텍스트 개체 틀 9"/>
          <p:cNvSpPr txBox="1">
            <a:spLocks/>
          </p:cNvSpPr>
          <p:nvPr/>
        </p:nvSpPr>
        <p:spPr>
          <a:xfrm>
            <a:off x="726304" y="289024"/>
            <a:ext cx="4802760" cy="547688"/>
          </a:xfrm>
          <a:prstGeom prst="rect">
            <a:avLst/>
          </a:prstGeom>
        </p:spPr>
        <p:txBody>
          <a:bodyPr>
            <a:normAutofit/>
          </a:bodyPr>
          <a:lstStyle>
            <a:lvl1pPr marL="255588" indent="-255588" algn="l" defTabSz="1022350" rtl="0" eaLnBrk="0" fontAlgn="base" latinLnBrk="1" hangingPunct="0">
              <a:lnSpc>
                <a:spcPct val="90000"/>
              </a:lnSpc>
              <a:spcBef>
                <a:spcPts val="1113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66763" indent="-255588" algn="l" defTabSz="1022350" rtl="0" eaLnBrk="0" fontAlgn="base" latinLnBrk="1" hangingPunct="0">
              <a:lnSpc>
                <a:spcPct val="90000"/>
              </a:lnSpc>
              <a:spcBef>
                <a:spcPts val="563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7938" indent="-255588" algn="l" defTabSz="1022350" rtl="0" eaLnBrk="0" fontAlgn="base" latinLnBrk="1" hangingPunct="0">
              <a:lnSpc>
                <a:spcPct val="90000"/>
              </a:lnSpc>
              <a:spcBef>
                <a:spcPts val="563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89113" indent="-255588" algn="l" defTabSz="1022350" rtl="0" eaLnBrk="0" fontAlgn="base" latinLnBrk="1" hangingPunct="0">
              <a:lnSpc>
                <a:spcPct val="90000"/>
              </a:lnSpc>
              <a:spcBef>
                <a:spcPts val="563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00288" indent="-255588" algn="l" defTabSz="1022350" rtl="0" eaLnBrk="0" fontAlgn="base" latinLnBrk="1" hangingPunct="0">
              <a:lnSpc>
                <a:spcPct val="90000"/>
              </a:lnSpc>
              <a:spcBef>
                <a:spcPts val="563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11574" indent="-255598" algn="l" defTabSz="1022391" rtl="0" eaLnBrk="1" latinLnBrk="1" hangingPunct="1">
              <a:lnSpc>
                <a:spcPct val="90000"/>
              </a:lnSpc>
              <a:spcBef>
                <a:spcPts val="559"/>
              </a:spcBef>
              <a:buFont typeface="Arial" panose="020B0604020202020204" pitchFamily="34" charset="0"/>
              <a:buChar char="•"/>
              <a:defRPr sz="2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22770" indent="-255598" algn="l" defTabSz="1022391" rtl="0" eaLnBrk="1" latinLnBrk="1" hangingPunct="1">
              <a:lnSpc>
                <a:spcPct val="90000"/>
              </a:lnSpc>
              <a:spcBef>
                <a:spcPts val="559"/>
              </a:spcBef>
              <a:buFont typeface="Arial" panose="020B0604020202020204" pitchFamily="34" charset="0"/>
              <a:buChar char="•"/>
              <a:defRPr sz="2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33965" indent="-255598" algn="l" defTabSz="1022391" rtl="0" eaLnBrk="1" latinLnBrk="1" hangingPunct="1">
              <a:lnSpc>
                <a:spcPct val="90000"/>
              </a:lnSpc>
              <a:spcBef>
                <a:spcPts val="559"/>
              </a:spcBef>
              <a:buFont typeface="Arial" panose="020B0604020202020204" pitchFamily="34" charset="0"/>
              <a:buChar char="•"/>
              <a:defRPr sz="2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45160" indent="-255598" algn="l" defTabSz="1022391" rtl="0" eaLnBrk="1" latinLnBrk="1" hangingPunct="1">
              <a:lnSpc>
                <a:spcPct val="90000"/>
              </a:lnSpc>
              <a:spcBef>
                <a:spcPts val="559"/>
              </a:spcBef>
              <a:buFont typeface="Arial" panose="020B0604020202020204" pitchFamily="34" charset="0"/>
              <a:buChar char="•"/>
              <a:defRPr sz="2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None/>
              <a:defRPr/>
            </a:pPr>
            <a:r>
              <a:rPr lang="ko-KR" altLang="en-US" sz="2000" spc="-100" dirty="0">
                <a:ln w="0"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핵심기술 </a:t>
            </a:r>
            <a:r>
              <a:rPr lang="en-US" altLang="ko-KR" sz="2000" spc="-100" dirty="0">
                <a:ln w="0"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–</a:t>
            </a:r>
            <a:r>
              <a:rPr lang="ko-KR" altLang="en-US" sz="1600" spc="-100" dirty="0">
                <a:ln w="0"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소스코드 분해기술  </a:t>
            </a:r>
            <a:r>
              <a:rPr lang="en-US" altLang="ko-KR" sz="1600" spc="-100" dirty="0">
                <a:ln w="0"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Parser  </a:t>
            </a:r>
            <a:endParaRPr lang="ko-KR" altLang="en-US" sz="1600" spc="-100" dirty="0">
              <a:ln w="0"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000000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36" name="TextBox 68">
            <a:extLst>
              <a:ext uri="{FF2B5EF4-FFF2-40B4-BE49-F238E27FC236}">
                <a16:creationId xmlns:a16="http://schemas.microsoft.com/office/drawing/2014/main" id="{FC35ED6E-9CF3-4A95-A976-E0FAA9BC1B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7695" y="212802"/>
            <a:ext cx="193964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defPPr>
              <a:defRPr lang="ko-KR"/>
            </a:defPPr>
            <a:lvl1pPr marR="0" lv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400" b="1" i="0" u="none" strike="noStrike" cap="none" spc="-300" normalizeH="0" baseline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218C97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  <a:lvl2pPr marL="742950" indent="-285750" defTabSz="914400" eaLnBrk="0" hangingPunct="0">
              <a:defRPr kumimoji="1" sz="2100"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defTabSz="914400" eaLnBrk="0" hangingPunct="0">
              <a:defRPr kumimoji="1" sz="2100"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371600" defTabSz="914400" eaLnBrk="0" hangingPunct="0">
              <a:defRPr kumimoji="1" sz="2100"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defTabSz="914400" eaLnBrk="0" hangingPunct="0">
              <a:defRPr kumimoji="1" sz="2100"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1066800" eaLnBrk="0" fontAlgn="base" hangingPunct="0">
              <a:spcBef>
                <a:spcPct val="0"/>
              </a:spcBef>
              <a:spcAft>
                <a:spcPct val="0"/>
              </a:spcAft>
              <a:defRPr kumimoji="1" sz="2100"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1066800" eaLnBrk="0" fontAlgn="base" hangingPunct="0">
              <a:spcBef>
                <a:spcPct val="0"/>
              </a:spcBef>
              <a:spcAft>
                <a:spcPct val="0"/>
              </a:spcAft>
              <a:defRPr kumimoji="1" sz="2100"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1066800" eaLnBrk="0" fontAlgn="base" hangingPunct="0">
              <a:spcBef>
                <a:spcPct val="0"/>
              </a:spcBef>
              <a:spcAft>
                <a:spcPct val="0"/>
              </a:spcAft>
              <a:defRPr kumimoji="1" sz="2100"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1066800" eaLnBrk="0" fontAlgn="base" hangingPunct="0">
              <a:spcBef>
                <a:spcPct val="0"/>
              </a:spcBef>
              <a:spcAft>
                <a:spcPct val="0"/>
              </a:spcAft>
              <a:defRPr kumimoji="1" sz="2100"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-300" normalizeH="0" baseline="0" noProof="0">
                <a:ln w="0"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Impact" panose="020B0806030902050204" pitchFamily="34" charset="0"/>
                <a:ea typeface="HY헤드라인M" panose="02030600000101010101" pitchFamily="18" charset="-127"/>
                <a:cs typeface="+mn-cs"/>
              </a:rPr>
              <a:t>2</a:t>
            </a:r>
            <a:endParaRPr kumimoji="0" lang="ko-KR" altLang="en-US" sz="3600" b="0" i="0" u="none" strike="noStrike" kern="1200" cap="none" spc="-300" normalizeH="0" baseline="0" noProof="0" dirty="0">
              <a:ln w="0"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Impact" panose="020B0806030902050204" pitchFamily="34" charset="0"/>
              <a:ea typeface="HY헤드라인M" panose="02030600000101010101" pitchFamily="18" charset="-127"/>
              <a:cs typeface="+mn-cs"/>
            </a:endParaRPr>
          </a:p>
        </p:txBody>
      </p:sp>
      <p:sp>
        <p:nvSpPr>
          <p:cNvPr id="39" name="평행 사변형 38">
            <a:extLst>
              <a:ext uri="{FF2B5EF4-FFF2-40B4-BE49-F238E27FC236}">
                <a16:creationId xmlns:a16="http://schemas.microsoft.com/office/drawing/2014/main" id="{B6AFEC8E-01C7-471F-9863-6EC69359396D}"/>
              </a:ext>
            </a:extLst>
          </p:cNvPr>
          <p:cNvSpPr/>
          <p:nvPr/>
        </p:nvSpPr>
        <p:spPr>
          <a:xfrm flipH="1">
            <a:off x="488133" y="1853656"/>
            <a:ext cx="590460" cy="450979"/>
          </a:xfrm>
          <a:prstGeom prst="parallelogram">
            <a:avLst>
              <a:gd name="adj" fmla="val 90029"/>
            </a:avLst>
          </a:prstGeom>
          <a:solidFill>
            <a:srgbClr val="3CB7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500">
              <a:ln>
                <a:solidFill>
                  <a:srgbClr val="4472C4">
                    <a:shade val="50000"/>
                    <a:alpha val="0"/>
                  </a:srgbClr>
                </a:solidFill>
              </a:ln>
            </a:endParaRPr>
          </a:p>
        </p:txBody>
      </p:sp>
      <p:sp>
        <p:nvSpPr>
          <p:cNvPr id="40" name="평행 사변형 39">
            <a:extLst>
              <a:ext uri="{FF2B5EF4-FFF2-40B4-BE49-F238E27FC236}">
                <a16:creationId xmlns:a16="http://schemas.microsoft.com/office/drawing/2014/main" id="{B6AFEC8E-01C7-471F-9863-6EC69359396D}"/>
              </a:ext>
            </a:extLst>
          </p:cNvPr>
          <p:cNvSpPr/>
          <p:nvPr/>
        </p:nvSpPr>
        <p:spPr>
          <a:xfrm flipH="1">
            <a:off x="395933" y="1862552"/>
            <a:ext cx="277749" cy="225447"/>
          </a:xfrm>
          <a:prstGeom prst="parallelogram">
            <a:avLst>
              <a:gd name="adj" fmla="val 90029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500">
              <a:ln>
                <a:solidFill>
                  <a:srgbClr val="4472C4">
                    <a:shade val="50000"/>
                    <a:alpha val="0"/>
                  </a:srgbClr>
                </a:solidFill>
              </a:ln>
            </a:endParaRPr>
          </a:p>
        </p:txBody>
      </p:sp>
      <p:cxnSp>
        <p:nvCxnSpPr>
          <p:cNvPr id="41" name="직선 연결선 40"/>
          <p:cNvCxnSpPr/>
          <p:nvPr/>
        </p:nvCxnSpPr>
        <p:spPr>
          <a:xfrm flipH="1">
            <a:off x="508985" y="1857597"/>
            <a:ext cx="8980519" cy="1"/>
          </a:xfrm>
          <a:prstGeom prst="line">
            <a:avLst/>
          </a:prstGeom>
          <a:ln w="28575">
            <a:solidFill>
              <a:srgbClr val="3CB7E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원호 43">
            <a:extLst>
              <a:ext uri="{FF2B5EF4-FFF2-40B4-BE49-F238E27FC236}">
                <a16:creationId xmlns:a16="http://schemas.microsoft.com/office/drawing/2014/main" id="{334C8BBD-98C6-42E5-803F-9374098ACE5D}"/>
              </a:ext>
            </a:extLst>
          </p:cNvPr>
          <p:cNvSpPr/>
          <p:nvPr/>
        </p:nvSpPr>
        <p:spPr>
          <a:xfrm>
            <a:off x="323806" y="2337626"/>
            <a:ext cx="1836102" cy="1836102"/>
          </a:xfrm>
          <a:prstGeom prst="arc">
            <a:avLst>
              <a:gd name="adj1" fmla="val 473648"/>
              <a:gd name="adj2" fmla="val 18645130"/>
            </a:avLst>
          </a:prstGeom>
          <a:ln w="98425" cap="rnd">
            <a:solidFill>
              <a:srgbClr val="E0E5E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b="0" i="0" u="none" strike="noStrike" kern="1200" cap="none" spc="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45" name="원호 44">
            <a:extLst>
              <a:ext uri="{FF2B5EF4-FFF2-40B4-BE49-F238E27FC236}">
                <a16:creationId xmlns:a16="http://schemas.microsoft.com/office/drawing/2014/main" id="{0002FAC1-3C9D-4EAC-B797-AD514936F49E}"/>
              </a:ext>
            </a:extLst>
          </p:cNvPr>
          <p:cNvSpPr/>
          <p:nvPr/>
        </p:nvSpPr>
        <p:spPr>
          <a:xfrm>
            <a:off x="457527" y="2471347"/>
            <a:ext cx="1568660" cy="1568660"/>
          </a:xfrm>
          <a:prstGeom prst="arc">
            <a:avLst>
              <a:gd name="adj1" fmla="val 21500189"/>
              <a:gd name="adj2" fmla="val 21342940"/>
            </a:avLst>
          </a:prstGeom>
          <a:solidFill>
            <a:schemeClr val="bg1"/>
          </a:solidFill>
          <a:ln w="152400" cap="sq">
            <a:solidFill>
              <a:srgbClr val="3CB7E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b="0" i="0" u="none" strike="noStrike" kern="1200" cap="none" spc="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50A18CB1-37F4-CEBE-8876-BD2AB5BD867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380" y="2747395"/>
            <a:ext cx="853555" cy="960249"/>
          </a:xfrm>
          <a:prstGeom prst="rect">
            <a:avLst/>
          </a:prstGeom>
        </p:spPr>
      </p:pic>
      <p:sp>
        <p:nvSpPr>
          <p:cNvPr id="51" name="사각형: 둥근 위쪽 모서리 298">
            <a:extLst>
              <a:ext uri="{FF2B5EF4-FFF2-40B4-BE49-F238E27FC236}">
                <a16:creationId xmlns:a16="http://schemas.microsoft.com/office/drawing/2014/main" id="{1FA6F948-9BEF-4A0D-BCD5-F1B51D093F9F}"/>
              </a:ext>
            </a:extLst>
          </p:cNvPr>
          <p:cNvSpPr/>
          <p:nvPr/>
        </p:nvSpPr>
        <p:spPr>
          <a:xfrm>
            <a:off x="4489375" y="2132856"/>
            <a:ext cx="1403150" cy="348180"/>
          </a:xfrm>
          <a:prstGeom prst="round2SameRect">
            <a:avLst/>
          </a:prstGeom>
          <a:solidFill>
            <a:srgbClr val="284780"/>
          </a:solidFill>
          <a:ln>
            <a:noFill/>
          </a:ln>
          <a:effectLst>
            <a:innerShdw blurRad="38100" dist="25400" dir="5400000">
              <a:prstClr val="black">
                <a:alpha val="26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200" b="1" kern="0" spc="-13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54" name="사각형: 둥근 위쪽 모서리 298">
            <a:extLst>
              <a:ext uri="{FF2B5EF4-FFF2-40B4-BE49-F238E27FC236}">
                <a16:creationId xmlns:a16="http://schemas.microsoft.com/office/drawing/2014/main" id="{1FA6F948-9BEF-4A0D-BCD5-F1B51D093F9F}"/>
              </a:ext>
            </a:extLst>
          </p:cNvPr>
          <p:cNvSpPr/>
          <p:nvPr/>
        </p:nvSpPr>
        <p:spPr>
          <a:xfrm>
            <a:off x="6034542" y="2132856"/>
            <a:ext cx="1403150" cy="348180"/>
          </a:xfrm>
          <a:prstGeom prst="round2SameRect">
            <a:avLst/>
          </a:prstGeom>
          <a:solidFill>
            <a:srgbClr val="284780"/>
          </a:solidFill>
          <a:ln>
            <a:noFill/>
          </a:ln>
          <a:effectLst>
            <a:innerShdw blurRad="38100" dist="25400" dir="5400000">
              <a:prstClr val="black">
                <a:alpha val="26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200" b="1" kern="0" spc="-13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56" name="사각형: 둥근 위쪽 모서리 298">
            <a:extLst>
              <a:ext uri="{FF2B5EF4-FFF2-40B4-BE49-F238E27FC236}">
                <a16:creationId xmlns:a16="http://schemas.microsoft.com/office/drawing/2014/main" id="{1FA6F948-9BEF-4A0D-BCD5-F1B51D093F9F}"/>
              </a:ext>
            </a:extLst>
          </p:cNvPr>
          <p:cNvSpPr/>
          <p:nvPr/>
        </p:nvSpPr>
        <p:spPr>
          <a:xfrm>
            <a:off x="7579707" y="2132856"/>
            <a:ext cx="1403150" cy="348180"/>
          </a:xfrm>
          <a:prstGeom prst="round2SameRect">
            <a:avLst/>
          </a:prstGeom>
          <a:solidFill>
            <a:srgbClr val="284780"/>
          </a:solidFill>
          <a:ln>
            <a:noFill/>
          </a:ln>
          <a:effectLst>
            <a:innerShdw blurRad="38100" dist="25400" dir="5400000">
              <a:prstClr val="black">
                <a:alpha val="26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200" b="1" kern="0" spc="-13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58" name="Rectangle 156">
            <a:extLst>
              <a:ext uri="{FF2B5EF4-FFF2-40B4-BE49-F238E27FC236}">
                <a16:creationId xmlns:a16="http://schemas.microsoft.com/office/drawing/2014/main" id="{76003226-0B74-4F86-B310-88B0F13FF9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35817" y="2453274"/>
            <a:ext cx="1400601" cy="3774840"/>
          </a:xfrm>
          <a:prstGeom prst="rect">
            <a:avLst/>
          </a:prstGeom>
          <a:solidFill>
            <a:srgbClr val="F1F4F5"/>
          </a:solidFill>
          <a:ln w="19050">
            <a:noFill/>
            <a:miter lim="800000"/>
            <a:headEnd/>
            <a:tailEnd/>
          </a:ln>
          <a:effectLst/>
        </p:spPr>
        <p:txBody>
          <a:bodyPr lIns="36000" tIns="36000" rIns="36000" bIns="36000" anchor="t"/>
          <a:lstStyle/>
          <a:p>
            <a:pPr algn="ctr" defTabSz="457200" latinLnBrk="0"/>
            <a:endParaRPr lang="ko-KR" altLang="en-US" sz="100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cxnSp>
        <p:nvCxnSpPr>
          <p:cNvPr id="60" name="직선 연결선 59"/>
          <p:cNvCxnSpPr/>
          <p:nvPr/>
        </p:nvCxnSpPr>
        <p:spPr>
          <a:xfrm>
            <a:off x="9587904" y="2420888"/>
            <a:ext cx="0" cy="3747101"/>
          </a:xfrm>
          <a:prstGeom prst="line">
            <a:avLst/>
          </a:prstGeom>
          <a:ln w="28575">
            <a:solidFill>
              <a:srgbClr val="3CB7E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모서리가 둥근 직사각형 87">
            <a:extLst>
              <a:ext uri="{FF2B5EF4-FFF2-40B4-BE49-F238E27FC236}">
                <a16:creationId xmlns:a16="http://schemas.microsoft.com/office/drawing/2014/main" id="{1945D940-A3E8-46F3-BD45-966352D8FDD5}"/>
              </a:ext>
            </a:extLst>
          </p:cNvPr>
          <p:cNvSpPr>
            <a:spLocks noChangeAspect="1"/>
          </p:cNvSpPr>
          <p:nvPr/>
        </p:nvSpPr>
        <p:spPr>
          <a:xfrm flipV="1">
            <a:off x="9517903" y="6167202"/>
            <a:ext cx="70001" cy="60912"/>
          </a:xfrm>
          <a:custGeom>
            <a:avLst/>
            <a:gdLst>
              <a:gd name="connsiteX0" fmla="*/ 0 w 5040000"/>
              <a:gd name="connsiteY0" fmla="*/ 180024 h 1080120"/>
              <a:gd name="connsiteX1" fmla="*/ 180024 w 5040000"/>
              <a:gd name="connsiteY1" fmla="*/ 0 h 1080120"/>
              <a:gd name="connsiteX2" fmla="*/ 4859976 w 5040000"/>
              <a:gd name="connsiteY2" fmla="*/ 0 h 1080120"/>
              <a:gd name="connsiteX3" fmla="*/ 5040000 w 5040000"/>
              <a:gd name="connsiteY3" fmla="*/ 180024 h 1080120"/>
              <a:gd name="connsiteX4" fmla="*/ 5040000 w 5040000"/>
              <a:gd name="connsiteY4" fmla="*/ 900096 h 1080120"/>
              <a:gd name="connsiteX5" fmla="*/ 4859976 w 5040000"/>
              <a:gd name="connsiteY5" fmla="*/ 1080120 h 1080120"/>
              <a:gd name="connsiteX6" fmla="*/ 180024 w 5040000"/>
              <a:gd name="connsiteY6" fmla="*/ 1080120 h 1080120"/>
              <a:gd name="connsiteX7" fmla="*/ 0 w 5040000"/>
              <a:gd name="connsiteY7" fmla="*/ 900096 h 1080120"/>
              <a:gd name="connsiteX8" fmla="*/ 0 w 5040000"/>
              <a:gd name="connsiteY8" fmla="*/ 180024 h 1080120"/>
              <a:gd name="connsiteX0" fmla="*/ 180024 w 5040000"/>
              <a:gd name="connsiteY0" fmla="*/ 0 h 1080120"/>
              <a:gd name="connsiteX1" fmla="*/ 4859976 w 5040000"/>
              <a:gd name="connsiteY1" fmla="*/ 0 h 1080120"/>
              <a:gd name="connsiteX2" fmla="*/ 5040000 w 5040000"/>
              <a:gd name="connsiteY2" fmla="*/ 180024 h 1080120"/>
              <a:gd name="connsiteX3" fmla="*/ 5040000 w 5040000"/>
              <a:gd name="connsiteY3" fmla="*/ 900096 h 1080120"/>
              <a:gd name="connsiteX4" fmla="*/ 4859976 w 5040000"/>
              <a:gd name="connsiteY4" fmla="*/ 1080120 h 1080120"/>
              <a:gd name="connsiteX5" fmla="*/ 180024 w 5040000"/>
              <a:gd name="connsiteY5" fmla="*/ 1080120 h 1080120"/>
              <a:gd name="connsiteX6" fmla="*/ 0 w 5040000"/>
              <a:gd name="connsiteY6" fmla="*/ 900096 h 1080120"/>
              <a:gd name="connsiteX7" fmla="*/ 0 w 5040000"/>
              <a:gd name="connsiteY7" fmla="*/ 180024 h 1080120"/>
              <a:gd name="connsiteX8" fmla="*/ 271464 w 5040000"/>
              <a:gd name="connsiteY8" fmla="*/ 91440 h 1080120"/>
              <a:gd name="connsiteX0" fmla="*/ 4859976 w 5040000"/>
              <a:gd name="connsiteY0" fmla="*/ 0 h 1080120"/>
              <a:gd name="connsiteX1" fmla="*/ 5040000 w 5040000"/>
              <a:gd name="connsiteY1" fmla="*/ 180024 h 1080120"/>
              <a:gd name="connsiteX2" fmla="*/ 5040000 w 5040000"/>
              <a:gd name="connsiteY2" fmla="*/ 900096 h 1080120"/>
              <a:gd name="connsiteX3" fmla="*/ 4859976 w 5040000"/>
              <a:gd name="connsiteY3" fmla="*/ 1080120 h 1080120"/>
              <a:gd name="connsiteX4" fmla="*/ 180024 w 5040000"/>
              <a:gd name="connsiteY4" fmla="*/ 1080120 h 1080120"/>
              <a:gd name="connsiteX5" fmla="*/ 0 w 5040000"/>
              <a:gd name="connsiteY5" fmla="*/ 900096 h 1080120"/>
              <a:gd name="connsiteX6" fmla="*/ 0 w 5040000"/>
              <a:gd name="connsiteY6" fmla="*/ 180024 h 1080120"/>
              <a:gd name="connsiteX7" fmla="*/ 271464 w 5040000"/>
              <a:gd name="connsiteY7" fmla="*/ 91440 h 1080120"/>
              <a:gd name="connsiteX0" fmla="*/ 4859976 w 5040000"/>
              <a:gd name="connsiteY0" fmla="*/ 0 h 1080120"/>
              <a:gd name="connsiteX1" fmla="*/ 5040000 w 5040000"/>
              <a:gd name="connsiteY1" fmla="*/ 180024 h 1080120"/>
              <a:gd name="connsiteX2" fmla="*/ 5040000 w 5040000"/>
              <a:gd name="connsiteY2" fmla="*/ 900096 h 1080120"/>
              <a:gd name="connsiteX3" fmla="*/ 4859976 w 5040000"/>
              <a:gd name="connsiteY3" fmla="*/ 1080120 h 1080120"/>
              <a:gd name="connsiteX4" fmla="*/ 180024 w 5040000"/>
              <a:gd name="connsiteY4" fmla="*/ 1080120 h 1080120"/>
              <a:gd name="connsiteX5" fmla="*/ 0 w 5040000"/>
              <a:gd name="connsiteY5" fmla="*/ 900096 h 1080120"/>
              <a:gd name="connsiteX6" fmla="*/ 0 w 5040000"/>
              <a:gd name="connsiteY6" fmla="*/ 180024 h 1080120"/>
              <a:gd name="connsiteX0" fmla="*/ 4859976 w 5040000"/>
              <a:gd name="connsiteY0" fmla="*/ 0 h 1080120"/>
              <a:gd name="connsiteX1" fmla="*/ 5040000 w 5040000"/>
              <a:gd name="connsiteY1" fmla="*/ 180024 h 1080120"/>
              <a:gd name="connsiteX2" fmla="*/ 5040000 w 5040000"/>
              <a:gd name="connsiteY2" fmla="*/ 900096 h 1080120"/>
              <a:gd name="connsiteX3" fmla="*/ 4859976 w 5040000"/>
              <a:gd name="connsiteY3" fmla="*/ 1080120 h 1080120"/>
              <a:gd name="connsiteX4" fmla="*/ 180024 w 5040000"/>
              <a:gd name="connsiteY4" fmla="*/ 1080120 h 1080120"/>
              <a:gd name="connsiteX5" fmla="*/ 0 w 5040000"/>
              <a:gd name="connsiteY5" fmla="*/ 900096 h 1080120"/>
              <a:gd name="connsiteX0" fmla="*/ 4679952 w 4859976"/>
              <a:gd name="connsiteY0" fmla="*/ 0 h 1080120"/>
              <a:gd name="connsiteX1" fmla="*/ 4859976 w 4859976"/>
              <a:gd name="connsiteY1" fmla="*/ 180024 h 1080120"/>
              <a:gd name="connsiteX2" fmla="*/ 4859976 w 4859976"/>
              <a:gd name="connsiteY2" fmla="*/ 900096 h 1080120"/>
              <a:gd name="connsiteX3" fmla="*/ 4679952 w 4859976"/>
              <a:gd name="connsiteY3" fmla="*/ 1080120 h 1080120"/>
              <a:gd name="connsiteX4" fmla="*/ 0 w 4859976"/>
              <a:gd name="connsiteY4" fmla="*/ 1080120 h 1080120"/>
              <a:gd name="connsiteX0" fmla="*/ 0 w 180024"/>
              <a:gd name="connsiteY0" fmla="*/ 0 h 1080120"/>
              <a:gd name="connsiteX1" fmla="*/ 180024 w 180024"/>
              <a:gd name="connsiteY1" fmla="*/ 180024 h 1080120"/>
              <a:gd name="connsiteX2" fmla="*/ 180024 w 180024"/>
              <a:gd name="connsiteY2" fmla="*/ 900096 h 1080120"/>
              <a:gd name="connsiteX3" fmla="*/ 0 w 180024"/>
              <a:gd name="connsiteY3" fmla="*/ 1080120 h 1080120"/>
              <a:gd name="connsiteX0" fmla="*/ 0 w 180024"/>
              <a:gd name="connsiteY0" fmla="*/ 0 h 900096"/>
              <a:gd name="connsiteX1" fmla="*/ 180024 w 180024"/>
              <a:gd name="connsiteY1" fmla="*/ 180024 h 900096"/>
              <a:gd name="connsiteX2" fmla="*/ 180024 w 180024"/>
              <a:gd name="connsiteY2" fmla="*/ 900096 h 900096"/>
              <a:gd name="connsiteX0" fmla="*/ 0 w 180024"/>
              <a:gd name="connsiteY0" fmla="*/ 0 h 180024"/>
              <a:gd name="connsiteX1" fmla="*/ 180024 w 180024"/>
              <a:gd name="connsiteY1" fmla="*/ 180024 h 180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80024" h="180024">
                <a:moveTo>
                  <a:pt x="0" y="0"/>
                </a:moveTo>
                <a:cubicBezTo>
                  <a:pt x="99425" y="0"/>
                  <a:pt x="180024" y="80599"/>
                  <a:pt x="180024" y="180024"/>
                </a:cubicBezTo>
              </a:path>
            </a:pathLst>
          </a:custGeom>
          <a:ln w="28575">
            <a:solidFill>
              <a:srgbClr val="3CB7E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888980" latinLnBrk="1">
              <a:buClrTx/>
              <a:defRPr/>
            </a:pPr>
            <a:endParaRPr lang="ko-KR" altLang="en-US" sz="1750" kern="1200">
              <a:ln w="1270"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505050"/>
              </a:solidFill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id="{D127A397-4A43-4A41-BFC0-58572B438B1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585" b="8848"/>
          <a:stretch/>
        </p:blipFill>
        <p:spPr>
          <a:xfrm>
            <a:off x="8909330" y="1614830"/>
            <a:ext cx="735364" cy="829469"/>
          </a:xfrm>
          <a:prstGeom prst="rect">
            <a:avLst/>
          </a:prstGeom>
        </p:spPr>
      </p:pic>
      <p:sp>
        <p:nvSpPr>
          <p:cNvPr id="70" name="Text Box 46">
            <a:extLst>
              <a:ext uri="{FF2B5EF4-FFF2-40B4-BE49-F238E27FC236}">
                <a16:creationId xmlns:a16="http://schemas.microsoft.com/office/drawing/2014/main" id="{0098296B-A3C4-833F-A803-505194745D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66406" y="3682662"/>
            <a:ext cx="2005664" cy="1696958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square" lIns="89723" tIns="46523" rIns="89723" bIns="46523">
            <a:spAutoFit/>
          </a:bodyPr>
          <a:lstStyle/>
          <a:p>
            <a:pPr marL="90488" indent="-90488" fontAlgn="base" latinLnBrk="0">
              <a:lnSpc>
                <a:spcPts val="1300"/>
              </a:lnSpc>
              <a:spcBef>
                <a:spcPts val="7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sz="120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소스코드를 수집</a:t>
            </a:r>
            <a:r>
              <a:rPr lang="en-US" altLang="ko-KR" sz="120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20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분석</a:t>
            </a:r>
            <a:r>
              <a:rPr lang="en-US" altLang="ko-KR" sz="120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20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분해하는 </a:t>
            </a:r>
            <a:r>
              <a:rPr lang="en-US" altLang="ko-KR" sz="120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Parser </a:t>
            </a:r>
          </a:p>
          <a:p>
            <a:pPr marL="90488" indent="-90488" fontAlgn="base" latinLnBrk="0">
              <a:lnSpc>
                <a:spcPts val="1300"/>
              </a:lnSpc>
              <a:spcBef>
                <a:spcPts val="7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sz="120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특허를 보유한 자체 개발 </a:t>
            </a:r>
            <a:r>
              <a:rPr lang="en-US" altLang="ko-KR" sz="120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Parser</a:t>
            </a:r>
          </a:p>
          <a:p>
            <a:pPr marL="90488" indent="-90488" fontAlgn="base" latinLnBrk="0">
              <a:lnSpc>
                <a:spcPts val="1300"/>
              </a:lnSpc>
              <a:spcBef>
                <a:spcPts val="7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120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45</a:t>
            </a:r>
            <a:r>
              <a:rPr lang="ko-KR" altLang="en-US" sz="120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종의 프로그램 언어 지원</a:t>
            </a:r>
            <a:endParaRPr lang="en-US" altLang="ko-KR" sz="120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90488" indent="-90488" fontAlgn="base" latinLnBrk="0">
              <a:lnSpc>
                <a:spcPts val="1300"/>
              </a:lnSpc>
              <a:spcBef>
                <a:spcPts val="7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120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Lexical(</a:t>
            </a:r>
            <a:r>
              <a:rPr lang="ko-KR" altLang="en-US" sz="120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문법적</a:t>
            </a:r>
            <a:r>
              <a:rPr lang="en-US" altLang="ko-KR" sz="120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</a:t>
            </a:r>
            <a:r>
              <a:rPr lang="ko-KR" altLang="en-US" sz="120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과 </a:t>
            </a:r>
            <a:r>
              <a:rPr lang="en-US" altLang="ko-KR" sz="120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Semantic(</a:t>
            </a:r>
            <a:r>
              <a:rPr lang="ko-KR" altLang="en-US" sz="120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의미론적</a:t>
            </a:r>
            <a:r>
              <a:rPr lang="en-US" altLang="ko-KR" sz="120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 </a:t>
            </a:r>
            <a:r>
              <a:rPr lang="ko-KR" altLang="en-US" sz="120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기능 두 단계로 진행</a:t>
            </a:r>
            <a:endParaRPr lang="en-US" altLang="ko-KR" sz="120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71" name="Text Box 46">
            <a:extLst>
              <a:ext uri="{FF2B5EF4-FFF2-40B4-BE49-F238E27FC236}">
                <a16:creationId xmlns:a16="http://schemas.microsoft.com/office/drawing/2014/main" id="{0098296B-A3C4-833F-A803-505194745D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8535" y="5473282"/>
            <a:ext cx="3856216" cy="683860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square" lIns="89723" tIns="46523" rIns="89723" bIns="46523">
            <a:spAutoFit/>
          </a:bodyPr>
          <a:lstStyle/>
          <a:p>
            <a:pPr marL="90488" indent="-90488" fontAlgn="base" latinLnBrk="0">
              <a:lnSpc>
                <a:spcPts val="1300"/>
              </a:lnSpc>
              <a:spcBef>
                <a:spcPts val="7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sz="120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분해된 정보</a:t>
            </a:r>
            <a:r>
              <a:rPr lang="en-US" altLang="ko-KR" sz="120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(Meta Data)</a:t>
            </a:r>
            <a:r>
              <a:rPr lang="ko-KR" altLang="en-US" sz="120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는 메타데이터 레파지토리에 메타형태로 저장</a:t>
            </a:r>
            <a:endParaRPr lang="en-US" altLang="ko-KR" sz="120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90488" indent="-90488" fontAlgn="base" latinLnBrk="0">
              <a:lnSpc>
                <a:spcPts val="1300"/>
              </a:lnSpc>
              <a:spcBef>
                <a:spcPts val="7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sz="120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메타데이터는 자동문서와 언어변환의 기초데이터로 재사용</a:t>
            </a:r>
            <a:endParaRPr lang="en-US" altLang="ko-KR" sz="120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72" name="직사각형 71"/>
          <p:cNvSpPr/>
          <p:nvPr/>
        </p:nvSpPr>
        <p:spPr>
          <a:xfrm flipH="1">
            <a:off x="2392930" y="3126754"/>
            <a:ext cx="1911998" cy="215444"/>
          </a:xfrm>
          <a:prstGeom prst="rect">
            <a:avLst/>
          </a:prstGeom>
          <a:noFill/>
          <a:ln w="1270">
            <a:noFill/>
          </a:ln>
        </p:spPr>
        <p:txBody>
          <a:bodyPr wrap="none" lIns="0" tIns="0" rIns="0" bIns="0" rtlCol="0">
            <a:spAutoFit/>
          </a:bodyPr>
          <a:lstStyle/>
          <a:p>
            <a:pPr marL="0" lvl="1" indent="-98541" algn="ctr" defTabSz="854234" fontAlgn="base">
              <a:spcBef>
                <a:spcPct val="0"/>
              </a:spcBef>
              <a:spcAft>
                <a:spcPct val="0"/>
              </a:spcAft>
              <a:buClr>
                <a:prstClr val="white">
                  <a:lumMod val="65000"/>
                </a:prstClr>
              </a:buClr>
              <a:buSzPct val="80000"/>
              <a:tabLst>
                <a:tab pos="6151026" algn="l"/>
              </a:tabLst>
              <a:defRPr/>
            </a:pPr>
            <a:r>
              <a:rPr lang="ko-KR" altLang="en-US" sz="1400" spc="-50">
                <a:ln w="1270"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소스코드 분해 엔진</a:t>
            </a:r>
            <a:r>
              <a:rPr lang="en-US" altLang="ko-KR" sz="1400" spc="-50">
                <a:ln w="1270"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(Parser) </a:t>
            </a:r>
            <a:endParaRPr lang="ko-KR" altLang="en-US" sz="1400" spc="-50" dirty="0">
              <a:ln w="1270"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cxnSp>
        <p:nvCxnSpPr>
          <p:cNvPr id="79" name="직선 연결선 78"/>
          <p:cNvCxnSpPr/>
          <p:nvPr/>
        </p:nvCxnSpPr>
        <p:spPr>
          <a:xfrm flipH="1">
            <a:off x="4489375" y="6226455"/>
            <a:ext cx="5028528" cy="0"/>
          </a:xfrm>
          <a:prstGeom prst="line">
            <a:avLst/>
          </a:prstGeom>
          <a:ln w="28575">
            <a:solidFill>
              <a:srgbClr val="3CB7E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4" name="그룹 83"/>
          <p:cNvGrpSpPr/>
          <p:nvPr/>
        </p:nvGrpSpPr>
        <p:grpSpPr>
          <a:xfrm>
            <a:off x="4595939" y="2567113"/>
            <a:ext cx="1190022" cy="825846"/>
            <a:chOff x="7505303" y="4336756"/>
            <a:chExt cx="1811713" cy="1257284"/>
          </a:xfrm>
        </p:grpSpPr>
        <p:sp>
          <p:nvSpPr>
            <p:cNvPr id="82" name="모서리가 둥근 직사각형 81"/>
            <p:cNvSpPr/>
            <p:nvPr/>
          </p:nvSpPr>
          <p:spPr>
            <a:xfrm>
              <a:off x="8223436" y="5542096"/>
              <a:ext cx="375446" cy="51944"/>
            </a:xfrm>
            <a:prstGeom prst="roundRect">
              <a:avLst>
                <a:gd name="adj" fmla="val 50000"/>
              </a:avLst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</a:endParaRPr>
            </a:p>
          </p:txBody>
        </p:sp>
        <p:sp>
          <p:nvSpPr>
            <p:cNvPr id="83" name="모서리가 둥근 직사각형 82"/>
            <p:cNvSpPr/>
            <p:nvPr/>
          </p:nvSpPr>
          <p:spPr>
            <a:xfrm flipH="1">
              <a:off x="7505303" y="4336756"/>
              <a:ext cx="1811713" cy="1183435"/>
            </a:xfrm>
            <a:prstGeom prst="roundRect">
              <a:avLst>
                <a:gd name="adj" fmla="val 4375"/>
              </a:avLst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</a:endParaRPr>
            </a:p>
          </p:txBody>
        </p:sp>
      </p:grpSp>
      <p:grpSp>
        <p:nvGrpSpPr>
          <p:cNvPr id="85" name="그룹 84"/>
          <p:cNvGrpSpPr/>
          <p:nvPr/>
        </p:nvGrpSpPr>
        <p:grpSpPr>
          <a:xfrm>
            <a:off x="7686271" y="2567113"/>
            <a:ext cx="1190022" cy="825846"/>
            <a:chOff x="7505303" y="4336756"/>
            <a:chExt cx="1811713" cy="1257284"/>
          </a:xfrm>
        </p:grpSpPr>
        <p:sp>
          <p:nvSpPr>
            <p:cNvPr id="86" name="모서리가 둥근 직사각형 85"/>
            <p:cNvSpPr/>
            <p:nvPr/>
          </p:nvSpPr>
          <p:spPr>
            <a:xfrm>
              <a:off x="8223436" y="5542096"/>
              <a:ext cx="375446" cy="51944"/>
            </a:xfrm>
            <a:prstGeom prst="roundRect">
              <a:avLst>
                <a:gd name="adj" fmla="val 50000"/>
              </a:avLst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</a:endParaRPr>
            </a:p>
          </p:txBody>
        </p:sp>
        <p:sp>
          <p:nvSpPr>
            <p:cNvPr id="87" name="모서리가 둥근 직사각형 86"/>
            <p:cNvSpPr/>
            <p:nvPr/>
          </p:nvSpPr>
          <p:spPr>
            <a:xfrm flipH="1">
              <a:off x="7505303" y="4336756"/>
              <a:ext cx="1811713" cy="1183435"/>
            </a:xfrm>
            <a:prstGeom prst="roundRect">
              <a:avLst>
                <a:gd name="adj" fmla="val 4375"/>
              </a:avLst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</a:endParaRPr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6512448" y="3836071"/>
            <a:ext cx="447338" cy="693107"/>
            <a:chOff x="6512448" y="3836071"/>
            <a:chExt cx="447338" cy="693107"/>
          </a:xfrm>
        </p:grpSpPr>
        <p:sp>
          <p:nvSpPr>
            <p:cNvPr id="89" name="자유형 349">
              <a:extLst>
                <a:ext uri="{FF2B5EF4-FFF2-40B4-BE49-F238E27FC236}">
                  <a16:creationId xmlns:a16="http://schemas.microsoft.com/office/drawing/2014/main" id="{C7ADDE43-2F34-4F71-B1F2-F10958FA02C1}"/>
                </a:ext>
              </a:extLst>
            </p:cNvPr>
            <p:cNvSpPr/>
            <p:nvPr/>
          </p:nvSpPr>
          <p:spPr>
            <a:xfrm>
              <a:off x="6525605" y="4164997"/>
              <a:ext cx="421829" cy="353086"/>
            </a:xfrm>
            <a:custGeom>
              <a:avLst/>
              <a:gdLst>
                <a:gd name="connsiteX0" fmla="*/ 0 w 538163"/>
                <a:gd name="connsiteY0" fmla="*/ 102394 h 433387"/>
                <a:gd name="connsiteX1" fmla="*/ 57150 w 538163"/>
                <a:gd name="connsiteY1" fmla="*/ 45244 h 433387"/>
                <a:gd name="connsiteX2" fmla="*/ 204788 w 538163"/>
                <a:gd name="connsiteY2" fmla="*/ 0 h 433387"/>
                <a:gd name="connsiteX3" fmla="*/ 338138 w 538163"/>
                <a:gd name="connsiteY3" fmla="*/ 7144 h 433387"/>
                <a:gd name="connsiteX4" fmla="*/ 457200 w 538163"/>
                <a:gd name="connsiteY4" fmla="*/ 35719 h 433387"/>
                <a:gd name="connsiteX5" fmla="*/ 528638 w 538163"/>
                <a:gd name="connsiteY5" fmla="*/ 76200 h 433387"/>
                <a:gd name="connsiteX6" fmla="*/ 538163 w 538163"/>
                <a:gd name="connsiteY6" fmla="*/ 121444 h 433387"/>
                <a:gd name="connsiteX7" fmla="*/ 538163 w 538163"/>
                <a:gd name="connsiteY7" fmla="*/ 330994 h 433387"/>
                <a:gd name="connsiteX8" fmla="*/ 507206 w 538163"/>
                <a:gd name="connsiteY8" fmla="*/ 369094 h 433387"/>
                <a:gd name="connsiteX9" fmla="*/ 423863 w 538163"/>
                <a:gd name="connsiteY9" fmla="*/ 409575 h 433387"/>
                <a:gd name="connsiteX10" fmla="*/ 285750 w 538163"/>
                <a:gd name="connsiteY10" fmla="*/ 433387 h 433387"/>
                <a:gd name="connsiteX11" fmla="*/ 159544 w 538163"/>
                <a:gd name="connsiteY11" fmla="*/ 421481 h 433387"/>
                <a:gd name="connsiteX12" fmla="*/ 61913 w 538163"/>
                <a:gd name="connsiteY12" fmla="*/ 385762 h 433387"/>
                <a:gd name="connsiteX13" fmla="*/ 11906 w 538163"/>
                <a:gd name="connsiteY13" fmla="*/ 347662 h 433387"/>
                <a:gd name="connsiteX14" fmla="*/ 2381 w 538163"/>
                <a:gd name="connsiteY14" fmla="*/ 314325 h 433387"/>
                <a:gd name="connsiteX15" fmla="*/ 0 w 538163"/>
                <a:gd name="connsiteY15" fmla="*/ 102394 h 433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38163" h="433387">
                  <a:moveTo>
                    <a:pt x="0" y="102394"/>
                  </a:moveTo>
                  <a:lnTo>
                    <a:pt x="57150" y="45244"/>
                  </a:lnTo>
                  <a:lnTo>
                    <a:pt x="204788" y="0"/>
                  </a:lnTo>
                  <a:lnTo>
                    <a:pt x="338138" y="7144"/>
                  </a:lnTo>
                  <a:lnTo>
                    <a:pt x="457200" y="35719"/>
                  </a:lnTo>
                  <a:lnTo>
                    <a:pt x="528638" y="76200"/>
                  </a:lnTo>
                  <a:lnTo>
                    <a:pt x="538163" y="121444"/>
                  </a:lnTo>
                  <a:lnTo>
                    <a:pt x="538163" y="330994"/>
                  </a:lnTo>
                  <a:lnTo>
                    <a:pt x="507206" y="369094"/>
                  </a:lnTo>
                  <a:lnTo>
                    <a:pt x="423863" y="409575"/>
                  </a:lnTo>
                  <a:lnTo>
                    <a:pt x="285750" y="433387"/>
                  </a:lnTo>
                  <a:lnTo>
                    <a:pt x="159544" y="421481"/>
                  </a:lnTo>
                  <a:lnTo>
                    <a:pt x="61913" y="385762"/>
                  </a:lnTo>
                  <a:lnTo>
                    <a:pt x="11906" y="347662"/>
                  </a:lnTo>
                  <a:lnTo>
                    <a:pt x="2381" y="314325"/>
                  </a:lnTo>
                  <a:cubicBezTo>
                    <a:pt x="1587" y="243681"/>
                    <a:pt x="794" y="173038"/>
                    <a:pt x="0" y="102394"/>
                  </a:cubicBezTo>
                  <a:close/>
                </a:path>
              </a:pathLst>
            </a:custGeom>
            <a:solidFill>
              <a:srgbClr val="A4B3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75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90" name="타원 89">
              <a:extLst>
                <a:ext uri="{FF2B5EF4-FFF2-40B4-BE49-F238E27FC236}">
                  <a16:creationId xmlns:a16="http://schemas.microsoft.com/office/drawing/2014/main" id="{1F50F13E-6A7D-467A-9636-8E8AFFAF6516}"/>
                </a:ext>
              </a:extLst>
            </p:cNvPr>
            <p:cNvSpPr/>
            <p:nvPr/>
          </p:nvSpPr>
          <p:spPr>
            <a:xfrm>
              <a:off x="6535003" y="4180003"/>
              <a:ext cx="402229" cy="160531"/>
            </a:xfrm>
            <a:prstGeom prst="ellipse">
              <a:avLst/>
            </a:prstGeom>
            <a:solidFill>
              <a:srgbClr val="9EA9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66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91" name="Freeform 5">
              <a:extLst>
                <a:ext uri="{FF2B5EF4-FFF2-40B4-BE49-F238E27FC236}">
                  <a16:creationId xmlns:a16="http://schemas.microsoft.com/office/drawing/2014/main" id="{40A8D752-CF4A-49C2-B21E-5DFEDD9E50F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12448" y="4151866"/>
              <a:ext cx="447338" cy="377312"/>
            </a:xfrm>
            <a:custGeom>
              <a:avLst/>
              <a:gdLst>
                <a:gd name="T0" fmla="*/ 126 w 253"/>
                <a:gd name="T1" fmla="*/ 0 h 188"/>
                <a:gd name="T2" fmla="*/ 0 w 253"/>
                <a:gd name="T3" fmla="*/ 54 h 188"/>
                <a:gd name="T4" fmla="*/ 0 w 253"/>
                <a:gd name="T5" fmla="*/ 134 h 188"/>
                <a:gd name="T6" fmla="*/ 126 w 253"/>
                <a:gd name="T7" fmla="*/ 188 h 188"/>
                <a:gd name="T8" fmla="*/ 253 w 253"/>
                <a:gd name="T9" fmla="*/ 134 h 188"/>
                <a:gd name="T10" fmla="*/ 253 w 253"/>
                <a:gd name="T11" fmla="*/ 54 h 188"/>
                <a:gd name="T12" fmla="*/ 126 w 253"/>
                <a:gd name="T13" fmla="*/ 0 h 188"/>
                <a:gd name="T14" fmla="*/ 126 w 253"/>
                <a:gd name="T15" fmla="*/ 16 h 188"/>
                <a:gd name="T16" fmla="*/ 237 w 253"/>
                <a:gd name="T17" fmla="*/ 54 h 188"/>
                <a:gd name="T18" fmla="*/ 237 w 253"/>
                <a:gd name="T19" fmla="*/ 58 h 188"/>
                <a:gd name="T20" fmla="*/ 126 w 253"/>
                <a:gd name="T21" fmla="*/ 89 h 188"/>
                <a:gd name="T22" fmla="*/ 16 w 253"/>
                <a:gd name="T23" fmla="*/ 58 h 188"/>
                <a:gd name="T24" fmla="*/ 16 w 253"/>
                <a:gd name="T25" fmla="*/ 54 h 188"/>
                <a:gd name="T26" fmla="*/ 126 w 253"/>
                <a:gd name="T27" fmla="*/ 16 h 188"/>
                <a:gd name="T28" fmla="*/ 126 w 253"/>
                <a:gd name="T29" fmla="*/ 172 h 188"/>
                <a:gd name="T30" fmla="*/ 16 w 253"/>
                <a:gd name="T31" fmla="*/ 134 h 188"/>
                <a:gd name="T32" fmla="*/ 16 w 253"/>
                <a:gd name="T33" fmla="*/ 69 h 188"/>
                <a:gd name="T34" fmla="*/ 126 w 253"/>
                <a:gd name="T35" fmla="*/ 97 h 188"/>
                <a:gd name="T36" fmla="*/ 237 w 253"/>
                <a:gd name="T37" fmla="*/ 69 h 188"/>
                <a:gd name="T38" fmla="*/ 237 w 253"/>
                <a:gd name="T39" fmla="*/ 134 h 188"/>
                <a:gd name="T40" fmla="*/ 126 w 253"/>
                <a:gd name="T41" fmla="*/ 172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3" h="188">
                  <a:moveTo>
                    <a:pt x="126" y="0"/>
                  </a:moveTo>
                  <a:cubicBezTo>
                    <a:pt x="65" y="0"/>
                    <a:pt x="0" y="19"/>
                    <a:pt x="0" y="54"/>
                  </a:cubicBezTo>
                  <a:cubicBezTo>
                    <a:pt x="0" y="134"/>
                    <a:pt x="0" y="134"/>
                    <a:pt x="0" y="134"/>
                  </a:cubicBezTo>
                  <a:cubicBezTo>
                    <a:pt x="0" y="169"/>
                    <a:pt x="65" y="188"/>
                    <a:pt x="126" y="188"/>
                  </a:cubicBezTo>
                  <a:cubicBezTo>
                    <a:pt x="188" y="188"/>
                    <a:pt x="253" y="169"/>
                    <a:pt x="253" y="134"/>
                  </a:cubicBezTo>
                  <a:cubicBezTo>
                    <a:pt x="253" y="54"/>
                    <a:pt x="253" y="54"/>
                    <a:pt x="253" y="54"/>
                  </a:cubicBezTo>
                  <a:cubicBezTo>
                    <a:pt x="253" y="19"/>
                    <a:pt x="188" y="0"/>
                    <a:pt x="126" y="0"/>
                  </a:cubicBezTo>
                  <a:close/>
                  <a:moveTo>
                    <a:pt x="126" y="16"/>
                  </a:moveTo>
                  <a:cubicBezTo>
                    <a:pt x="190" y="16"/>
                    <a:pt x="237" y="36"/>
                    <a:pt x="237" y="54"/>
                  </a:cubicBezTo>
                  <a:cubicBezTo>
                    <a:pt x="237" y="58"/>
                    <a:pt x="237" y="58"/>
                    <a:pt x="237" y="58"/>
                  </a:cubicBezTo>
                  <a:cubicBezTo>
                    <a:pt x="225" y="75"/>
                    <a:pt x="183" y="89"/>
                    <a:pt x="126" y="89"/>
                  </a:cubicBezTo>
                  <a:cubicBezTo>
                    <a:pt x="70" y="89"/>
                    <a:pt x="28" y="75"/>
                    <a:pt x="16" y="58"/>
                  </a:cubicBezTo>
                  <a:cubicBezTo>
                    <a:pt x="16" y="54"/>
                    <a:pt x="16" y="54"/>
                    <a:pt x="16" y="54"/>
                  </a:cubicBezTo>
                  <a:cubicBezTo>
                    <a:pt x="16" y="36"/>
                    <a:pt x="63" y="16"/>
                    <a:pt x="126" y="16"/>
                  </a:cubicBezTo>
                  <a:close/>
                  <a:moveTo>
                    <a:pt x="126" y="172"/>
                  </a:moveTo>
                  <a:cubicBezTo>
                    <a:pt x="63" y="172"/>
                    <a:pt x="16" y="152"/>
                    <a:pt x="16" y="134"/>
                  </a:cubicBezTo>
                  <a:cubicBezTo>
                    <a:pt x="16" y="69"/>
                    <a:pt x="16" y="69"/>
                    <a:pt x="16" y="69"/>
                  </a:cubicBezTo>
                  <a:cubicBezTo>
                    <a:pt x="35" y="86"/>
                    <a:pt x="77" y="97"/>
                    <a:pt x="126" y="97"/>
                  </a:cubicBezTo>
                  <a:cubicBezTo>
                    <a:pt x="176" y="97"/>
                    <a:pt x="218" y="86"/>
                    <a:pt x="237" y="69"/>
                  </a:cubicBezTo>
                  <a:cubicBezTo>
                    <a:pt x="237" y="134"/>
                    <a:pt x="237" y="134"/>
                    <a:pt x="237" y="134"/>
                  </a:cubicBezTo>
                  <a:cubicBezTo>
                    <a:pt x="237" y="152"/>
                    <a:pt x="190" y="172"/>
                    <a:pt x="126" y="17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7871" tIns="48935" rIns="97871" bIns="4893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76955">
                <a:buSzPct val="80000"/>
              </a:pPr>
              <a:endParaRPr kumimoji="1" lang="ko-KR" altLang="en-US" sz="875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93" name="자유형 349">
              <a:extLst>
                <a:ext uri="{FF2B5EF4-FFF2-40B4-BE49-F238E27FC236}">
                  <a16:creationId xmlns:a16="http://schemas.microsoft.com/office/drawing/2014/main" id="{25633F89-3EE0-4A06-AD94-B96EF28B835D}"/>
                </a:ext>
              </a:extLst>
            </p:cNvPr>
            <p:cNvSpPr/>
            <p:nvPr/>
          </p:nvSpPr>
          <p:spPr>
            <a:xfrm>
              <a:off x="6525605" y="4007099"/>
              <a:ext cx="421829" cy="353086"/>
            </a:xfrm>
            <a:custGeom>
              <a:avLst/>
              <a:gdLst>
                <a:gd name="connsiteX0" fmla="*/ 0 w 538163"/>
                <a:gd name="connsiteY0" fmla="*/ 102394 h 433387"/>
                <a:gd name="connsiteX1" fmla="*/ 57150 w 538163"/>
                <a:gd name="connsiteY1" fmla="*/ 45244 h 433387"/>
                <a:gd name="connsiteX2" fmla="*/ 204788 w 538163"/>
                <a:gd name="connsiteY2" fmla="*/ 0 h 433387"/>
                <a:gd name="connsiteX3" fmla="*/ 338138 w 538163"/>
                <a:gd name="connsiteY3" fmla="*/ 7144 h 433387"/>
                <a:gd name="connsiteX4" fmla="*/ 457200 w 538163"/>
                <a:gd name="connsiteY4" fmla="*/ 35719 h 433387"/>
                <a:gd name="connsiteX5" fmla="*/ 528638 w 538163"/>
                <a:gd name="connsiteY5" fmla="*/ 76200 h 433387"/>
                <a:gd name="connsiteX6" fmla="*/ 538163 w 538163"/>
                <a:gd name="connsiteY6" fmla="*/ 121444 h 433387"/>
                <a:gd name="connsiteX7" fmla="*/ 538163 w 538163"/>
                <a:gd name="connsiteY7" fmla="*/ 330994 h 433387"/>
                <a:gd name="connsiteX8" fmla="*/ 507206 w 538163"/>
                <a:gd name="connsiteY8" fmla="*/ 369094 h 433387"/>
                <a:gd name="connsiteX9" fmla="*/ 423863 w 538163"/>
                <a:gd name="connsiteY9" fmla="*/ 409575 h 433387"/>
                <a:gd name="connsiteX10" fmla="*/ 285750 w 538163"/>
                <a:gd name="connsiteY10" fmla="*/ 433387 h 433387"/>
                <a:gd name="connsiteX11" fmla="*/ 159544 w 538163"/>
                <a:gd name="connsiteY11" fmla="*/ 421481 h 433387"/>
                <a:gd name="connsiteX12" fmla="*/ 61913 w 538163"/>
                <a:gd name="connsiteY12" fmla="*/ 385762 h 433387"/>
                <a:gd name="connsiteX13" fmla="*/ 11906 w 538163"/>
                <a:gd name="connsiteY13" fmla="*/ 347662 h 433387"/>
                <a:gd name="connsiteX14" fmla="*/ 2381 w 538163"/>
                <a:gd name="connsiteY14" fmla="*/ 314325 h 433387"/>
                <a:gd name="connsiteX15" fmla="*/ 0 w 538163"/>
                <a:gd name="connsiteY15" fmla="*/ 102394 h 433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38163" h="433387">
                  <a:moveTo>
                    <a:pt x="0" y="102394"/>
                  </a:moveTo>
                  <a:lnTo>
                    <a:pt x="57150" y="45244"/>
                  </a:lnTo>
                  <a:lnTo>
                    <a:pt x="204788" y="0"/>
                  </a:lnTo>
                  <a:lnTo>
                    <a:pt x="338138" y="7144"/>
                  </a:lnTo>
                  <a:lnTo>
                    <a:pt x="457200" y="35719"/>
                  </a:lnTo>
                  <a:lnTo>
                    <a:pt x="528638" y="76200"/>
                  </a:lnTo>
                  <a:lnTo>
                    <a:pt x="538163" y="121444"/>
                  </a:lnTo>
                  <a:lnTo>
                    <a:pt x="538163" y="330994"/>
                  </a:lnTo>
                  <a:lnTo>
                    <a:pt x="507206" y="369094"/>
                  </a:lnTo>
                  <a:lnTo>
                    <a:pt x="423863" y="409575"/>
                  </a:lnTo>
                  <a:lnTo>
                    <a:pt x="285750" y="433387"/>
                  </a:lnTo>
                  <a:lnTo>
                    <a:pt x="159544" y="421481"/>
                  </a:lnTo>
                  <a:lnTo>
                    <a:pt x="61913" y="385762"/>
                  </a:lnTo>
                  <a:lnTo>
                    <a:pt x="11906" y="347662"/>
                  </a:lnTo>
                  <a:lnTo>
                    <a:pt x="2381" y="314325"/>
                  </a:lnTo>
                  <a:cubicBezTo>
                    <a:pt x="1587" y="243681"/>
                    <a:pt x="794" y="173038"/>
                    <a:pt x="0" y="102394"/>
                  </a:cubicBezTo>
                  <a:close/>
                </a:path>
              </a:pathLst>
            </a:custGeom>
            <a:solidFill>
              <a:srgbClr val="A4B3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75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94" name="타원 93">
              <a:extLst>
                <a:ext uri="{FF2B5EF4-FFF2-40B4-BE49-F238E27FC236}">
                  <a16:creationId xmlns:a16="http://schemas.microsoft.com/office/drawing/2014/main" id="{687C0F1F-CAD6-462C-94CC-1731F703ABCB}"/>
                </a:ext>
              </a:extLst>
            </p:cNvPr>
            <p:cNvSpPr/>
            <p:nvPr/>
          </p:nvSpPr>
          <p:spPr>
            <a:xfrm>
              <a:off x="6535003" y="4022105"/>
              <a:ext cx="402229" cy="160531"/>
            </a:xfrm>
            <a:prstGeom prst="ellipse">
              <a:avLst/>
            </a:prstGeom>
            <a:solidFill>
              <a:srgbClr val="9EA9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66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95" name="Freeform 5">
              <a:extLst>
                <a:ext uri="{FF2B5EF4-FFF2-40B4-BE49-F238E27FC236}">
                  <a16:creationId xmlns:a16="http://schemas.microsoft.com/office/drawing/2014/main" id="{F3B12FFF-CAEA-47F0-A6C2-DFECB2275D1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12448" y="3993968"/>
              <a:ext cx="447338" cy="377312"/>
            </a:xfrm>
            <a:custGeom>
              <a:avLst/>
              <a:gdLst>
                <a:gd name="T0" fmla="*/ 126 w 253"/>
                <a:gd name="T1" fmla="*/ 0 h 188"/>
                <a:gd name="T2" fmla="*/ 0 w 253"/>
                <a:gd name="T3" fmla="*/ 54 h 188"/>
                <a:gd name="T4" fmla="*/ 0 w 253"/>
                <a:gd name="T5" fmla="*/ 134 h 188"/>
                <a:gd name="T6" fmla="*/ 126 w 253"/>
                <a:gd name="T7" fmla="*/ 188 h 188"/>
                <a:gd name="T8" fmla="*/ 253 w 253"/>
                <a:gd name="T9" fmla="*/ 134 h 188"/>
                <a:gd name="T10" fmla="*/ 253 w 253"/>
                <a:gd name="T11" fmla="*/ 54 h 188"/>
                <a:gd name="T12" fmla="*/ 126 w 253"/>
                <a:gd name="T13" fmla="*/ 0 h 188"/>
                <a:gd name="T14" fmla="*/ 126 w 253"/>
                <a:gd name="T15" fmla="*/ 16 h 188"/>
                <a:gd name="T16" fmla="*/ 237 w 253"/>
                <a:gd name="T17" fmla="*/ 54 h 188"/>
                <a:gd name="T18" fmla="*/ 237 w 253"/>
                <a:gd name="T19" fmla="*/ 58 h 188"/>
                <a:gd name="T20" fmla="*/ 126 w 253"/>
                <a:gd name="T21" fmla="*/ 89 h 188"/>
                <a:gd name="T22" fmla="*/ 16 w 253"/>
                <a:gd name="T23" fmla="*/ 58 h 188"/>
                <a:gd name="T24" fmla="*/ 16 w 253"/>
                <a:gd name="T25" fmla="*/ 54 h 188"/>
                <a:gd name="T26" fmla="*/ 126 w 253"/>
                <a:gd name="T27" fmla="*/ 16 h 188"/>
                <a:gd name="T28" fmla="*/ 126 w 253"/>
                <a:gd name="T29" fmla="*/ 172 h 188"/>
                <a:gd name="T30" fmla="*/ 16 w 253"/>
                <a:gd name="T31" fmla="*/ 134 h 188"/>
                <a:gd name="T32" fmla="*/ 16 w 253"/>
                <a:gd name="T33" fmla="*/ 69 h 188"/>
                <a:gd name="T34" fmla="*/ 126 w 253"/>
                <a:gd name="T35" fmla="*/ 97 h 188"/>
                <a:gd name="T36" fmla="*/ 237 w 253"/>
                <a:gd name="T37" fmla="*/ 69 h 188"/>
                <a:gd name="T38" fmla="*/ 237 w 253"/>
                <a:gd name="T39" fmla="*/ 134 h 188"/>
                <a:gd name="T40" fmla="*/ 126 w 253"/>
                <a:gd name="T41" fmla="*/ 172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3" h="188">
                  <a:moveTo>
                    <a:pt x="126" y="0"/>
                  </a:moveTo>
                  <a:cubicBezTo>
                    <a:pt x="65" y="0"/>
                    <a:pt x="0" y="19"/>
                    <a:pt x="0" y="54"/>
                  </a:cubicBezTo>
                  <a:cubicBezTo>
                    <a:pt x="0" y="134"/>
                    <a:pt x="0" y="134"/>
                    <a:pt x="0" y="134"/>
                  </a:cubicBezTo>
                  <a:cubicBezTo>
                    <a:pt x="0" y="169"/>
                    <a:pt x="65" y="188"/>
                    <a:pt x="126" y="188"/>
                  </a:cubicBezTo>
                  <a:cubicBezTo>
                    <a:pt x="188" y="188"/>
                    <a:pt x="253" y="169"/>
                    <a:pt x="253" y="134"/>
                  </a:cubicBezTo>
                  <a:cubicBezTo>
                    <a:pt x="253" y="54"/>
                    <a:pt x="253" y="54"/>
                    <a:pt x="253" y="54"/>
                  </a:cubicBezTo>
                  <a:cubicBezTo>
                    <a:pt x="253" y="19"/>
                    <a:pt x="188" y="0"/>
                    <a:pt x="126" y="0"/>
                  </a:cubicBezTo>
                  <a:close/>
                  <a:moveTo>
                    <a:pt x="126" y="16"/>
                  </a:moveTo>
                  <a:cubicBezTo>
                    <a:pt x="190" y="16"/>
                    <a:pt x="237" y="36"/>
                    <a:pt x="237" y="54"/>
                  </a:cubicBezTo>
                  <a:cubicBezTo>
                    <a:pt x="237" y="58"/>
                    <a:pt x="237" y="58"/>
                    <a:pt x="237" y="58"/>
                  </a:cubicBezTo>
                  <a:cubicBezTo>
                    <a:pt x="225" y="75"/>
                    <a:pt x="183" y="89"/>
                    <a:pt x="126" y="89"/>
                  </a:cubicBezTo>
                  <a:cubicBezTo>
                    <a:pt x="70" y="89"/>
                    <a:pt x="28" y="75"/>
                    <a:pt x="16" y="58"/>
                  </a:cubicBezTo>
                  <a:cubicBezTo>
                    <a:pt x="16" y="54"/>
                    <a:pt x="16" y="54"/>
                    <a:pt x="16" y="54"/>
                  </a:cubicBezTo>
                  <a:cubicBezTo>
                    <a:pt x="16" y="36"/>
                    <a:pt x="63" y="16"/>
                    <a:pt x="126" y="16"/>
                  </a:cubicBezTo>
                  <a:close/>
                  <a:moveTo>
                    <a:pt x="126" y="172"/>
                  </a:moveTo>
                  <a:cubicBezTo>
                    <a:pt x="63" y="172"/>
                    <a:pt x="16" y="152"/>
                    <a:pt x="16" y="134"/>
                  </a:cubicBezTo>
                  <a:cubicBezTo>
                    <a:pt x="16" y="69"/>
                    <a:pt x="16" y="69"/>
                    <a:pt x="16" y="69"/>
                  </a:cubicBezTo>
                  <a:cubicBezTo>
                    <a:pt x="35" y="86"/>
                    <a:pt x="77" y="97"/>
                    <a:pt x="126" y="97"/>
                  </a:cubicBezTo>
                  <a:cubicBezTo>
                    <a:pt x="176" y="97"/>
                    <a:pt x="218" y="86"/>
                    <a:pt x="237" y="69"/>
                  </a:cubicBezTo>
                  <a:cubicBezTo>
                    <a:pt x="237" y="134"/>
                    <a:pt x="237" y="134"/>
                    <a:pt x="237" y="134"/>
                  </a:cubicBezTo>
                  <a:cubicBezTo>
                    <a:pt x="237" y="152"/>
                    <a:pt x="190" y="172"/>
                    <a:pt x="126" y="17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7871" tIns="48935" rIns="97871" bIns="4893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76955">
                <a:buSzPct val="80000"/>
              </a:pPr>
              <a:endParaRPr kumimoji="1" lang="ko-KR" altLang="en-US" sz="875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97" name="자유형 349">
              <a:extLst>
                <a:ext uri="{FF2B5EF4-FFF2-40B4-BE49-F238E27FC236}">
                  <a16:creationId xmlns:a16="http://schemas.microsoft.com/office/drawing/2014/main" id="{3E9D8834-DEF8-426C-B030-CAB4F1EFB2B3}"/>
                </a:ext>
              </a:extLst>
            </p:cNvPr>
            <p:cNvSpPr/>
            <p:nvPr/>
          </p:nvSpPr>
          <p:spPr>
            <a:xfrm>
              <a:off x="6525605" y="3849202"/>
              <a:ext cx="421829" cy="353086"/>
            </a:xfrm>
            <a:custGeom>
              <a:avLst/>
              <a:gdLst>
                <a:gd name="connsiteX0" fmla="*/ 0 w 538163"/>
                <a:gd name="connsiteY0" fmla="*/ 102394 h 433387"/>
                <a:gd name="connsiteX1" fmla="*/ 57150 w 538163"/>
                <a:gd name="connsiteY1" fmla="*/ 45244 h 433387"/>
                <a:gd name="connsiteX2" fmla="*/ 204788 w 538163"/>
                <a:gd name="connsiteY2" fmla="*/ 0 h 433387"/>
                <a:gd name="connsiteX3" fmla="*/ 338138 w 538163"/>
                <a:gd name="connsiteY3" fmla="*/ 7144 h 433387"/>
                <a:gd name="connsiteX4" fmla="*/ 457200 w 538163"/>
                <a:gd name="connsiteY4" fmla="*/ 35719 h 433387"/>
                <a:gd name="connsiteX5" fmla="*/ 528638 w 538163"/>
                <a:gd name="connsiteY5" fmla="*/ 76200 h 433387"/>
                <a:gd name="connsiteX6" fmla="*/ 538163 w 538163"/>
                <a:gd name="connsiteY6" fmla="*/ 121444 h 433387"/>
                <a:gd name="connsiteX7" fmla="*/ 538163 w 538163"/>
                <a:gd name="connsiteY7" fmla="*/ 330994 h 433387"/>
                <a:gd name="connsiteX8" fmla="*/ 507206 w 538163"/>
                <a:gd name="connsiteY8" fmla="*/ 369094 h 433387"/>
                <a:gd name="connsiteX9" fmla="*/ 423863 w 538163"/>
                <a:gd name="connsiteY9" fmla="*/ 409575 h 433387"/>
                <a:gd name="connsiteX10" fmla="*/ 285750 w 538163"/>
                <a:gd name="connsiteY10" fmla="*/ 433387 h 433387"/>
                <a:gd name="connsiteX11" fmla="*/ 159544 w 538163"/>
                <a:gd name="connsiteY11" fmla="*/ 421481 h 433387"/>
                <a:gd name="connsiteX12" fmla="*/ 61913 w 538163"/>
                <a:gd name="connsiteY12" fmla="*/ 385762 h 433387"/>
                <a:gd name="connsiteX13" fmla="*/ 11906 w 538163"/>
                <a:gd name="connsiteY13" fmla="*/ 347662 h 433387"/>
                <a:gd name="connsiteX14" fmla="*/ 2381 w 538163"/>
                <a:gd name="connsiteY14" fmla="*/ 314325 h 433387"/>
                <a:gd name="connsiteX15" fmla="*/ 0 w 538163"/>
                <a:gd name="connsiteY15" fmla="*/ 102394 h 433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38163" h="433387">
                  <a:moveTo>
                    <a:pt x="0" y="102394"/>
                  </a:moveTo>
                  <a:lnTo>
                    <a:pt x="57150" y="45244"/>
                  </a:lnTo>
                  <a:lnTo>
                    <a:pt x="204788" y="0"/>
                  </a:lnTo>
                  <a:lnTo>
                    <a:pt x="338138" y="7144"/>
                  </a:lnTo>
                  <a:lnTo>
                    <a:pt x="457200" y="35719"/>
                  </a:lnTo>
                  <a:lnTo>
                    <a:pt x="528638" y="76200"/>
                  </a:lnTo>
                  <a:lnTo>
                    <a:pt x="538163" y="121444"/>
                  </a:lnTo>
                  <a:lnTo>
                    <a:pt x="538163" y="330994"/>
                  </a:lnTo>
                  <a:lnTo>
                    <a:pt x="507206" y="369094"/>
                  </a:lnTo>
                  <a:lnTo>
                    <a:pt x="423863" y="409575"/>
                  </a:lnTo>
                  <a:lnTo>
                    <a:pt x="285750" y="433387"/>
                  </a:lnTo>
                  <a:lnTo>
                    <a:pt x="159544" y="421481"/>
                  </a:lnTo>
                  <a:lnTo>
                    <a:pt x="61913" y="385762"/>
                  </a:lnTo>
                  <a:lnTo>
                    <a:pt x="11906" y="347662"/>
                  </a:lnTo>
                  <a:lnTo>
                    <a:pt x="2381" y="314325"/>
                  </a:lnTo>
                  <a:cubicBezTo>
                    <a:pt x="1587" y="243681"/>
                    <a:pt x="794" y="173038"/>
                    <a:pt x="0" y="102394"/>
                  </a:cubicBezTo>
                  <a:close/>
                </a:path>
              </a:pathLst>
            </a:custGeom>
            <a:solidFill>
              <a:srgbClr val="A4B3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75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98" name="타원 97">
              <a:extLst>
                <a:ext uri="{FF2B5EF4-FFF2-40B4-BE49-F238E27FC236}">
                  <a16:creationId xmlns:a16="http://schemas.microsoft.com/office/drawing/2014/main" id="{D120935A-7A9D-4035-9C7A-2948DB689ACD}"/>
                </a:ext>
              </a:extLst>
            </p:cNvPr>
            <p:cNvSpPr/>
            <p:nvPr/>
          </p:nvSpPr>
          <p:spPr>
            <a:xfrm>
              <a:off x="6535003" y="3864208"/>
              <a:ext cx="402229" cy="160531"/>
            </a:xfrm>
            <a:prstGeom prst="ellipse">
              <a:avLst/>
            </a:prstGeom>
            <a:solidFill>
              <a:srgbClr val="A4B3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66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99" name="Freeform 5">
              <a:extLst>
                <a:ext uri="{FF2B5EF4-FFF2-40B4-BE49-F238E27FC236}">
                  <a16:creationId xmlns:a16="http://schemas.microsoft.com/office/drawing/2014/main" id="{9659F7D4-8612-4EDE-AE78-F25F96F8860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12448" y="3836071"/>
              <a:ext cx="447338" cy="377312"/>
            </a:xfrm>
            <a:custGeom>
              <a:avLst/>
              <a:gdLst>
                <a:gd name="T0" fmla="*/ 126 w 253"/>
                <a:gd name="T1" fmla="*/ 0 h 188"/>
                <a:gd name="T2" fmla="*/ 0 w 253"/>
                <a:gd name="T3" fmla="*/ 54 h 188"/>
                <a:gd name="T4" fmla="*/ 0 w 253"/>
                <a:gd name="T5" fmla="*/ 134 h 188"/>
                <a:gd name="T6" fmla="*/ 126 w 253"/>
                <a:gd name="T7" fmla="*/ 188 h 188"/>
                <a:gd name="T8" fmla="*/ 253 w 253"/>
                <a:gd name="T9" fmla="*/ 134 h 188"/>
                <a:gd name="T10" fmla="*/ 253 w 253"/>
                <a:gd name="T11" fmla="*/ 54 h 188"/>
                <a:gd name="T12" fmla="*/ 126 w 253"/>
                <a:gd name="T13" fmla="*/ 0 h 188"/>
                <a:gd name="T14" fmla="*/ 126 w 253"/>
                <a:gd name="T15" fmla="*/ 16 h 188"/>
                <a:gd name="T16" fmla="*/ 237 w 253"/>
                <a:gd name="T17" fmla="*/ 54 h 188"/>
                <a:gd name="T18" fmla="*/ 237 w 253"/>
                <a:gd name="T19" fmla="*/ 58 h 188"/>
                <a:gd name="T20" fmla="*/ 126 w 253"/>
                <a:gd name="T21" fmla="*/ 89 h 188"/>
                <a:gd name="T22" fmla="*/ 16 w 253"/>
                <a:gd name="T23" fmla="*/ 58 h 188"/>
                <a:gd name="T24" fmla="*/ 16 w 253"/>
                <a:gd name="T25" fmla="*/ 54 h 188"/>
                <a:gd name="T26" fmla="*/ 126 w 253"/>
                <a:gd name="T27" fmla="*/ 16 h 188"/>
                <a:gd name="T28" fmla="*/ 126 w 253"/>
                <a:gd name="T29" fmla="*/ 172 h 188"/>
                <a:gd name="T30" fmla="*/ 16 w 253"/>
                <a:gd name="T31" fmla="*/ 134 h 188"/>
                <a:gd name="T32" fmla="*/ 16 w 253"/>
                <a:gd name="T33" fmla="*/ 69 h 188"/>
                <a:gd name="T34" fmla="*/ 126 w 253"/>
                <a:gd name="T35" fmla="*/ 97 h 188"/>
                <a:gd name="T36" fmla="*/ 237 w 253"/>
                <a:gd name="T37" fmla="*/ 69 h 188"/>
                <a:gd name="T38" fmla="*/ 237 w 253"/>
                <a:gd name="T39" fmla="*/ 134 h 188"/>
                <a:gd name="T40" fmla="*/ 126 w 253"/>
                <a:gd name="T41" fmla="*/ 172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3" h="188">
                  <a:moveTo>
                    <a:pt x="126" y="0"/>
                  </a:moveTo>
                  <a:cubicBezTo>
                    <a:pt x="65" y="0"/>
                    <a:pt x="0" y="19"/>
                    <a:pt x="0" y="54"/>
                  </a:cubicBezTo>
                  <a:cubicBezTo>
                    <a:pt x="0" y="134"/>
                    <a:pt x="0" y="134"/>
                    <a:pt x="0" y="134"/>
                  </a:cubicBezTo>
                  <a:cubicBezTo>
                    <a:pt x="0" y="169"/>
                    <a:pt x="65" y="188"/>
                    <a:pt x="126" y="188"/>
                  </a:cubicBezTo>
                  <a:cubicBezTo>
                    <a:pt x="188" y="188"/>
                    <a:pt x="253" y="169"/>
                    <a:pt x="253" y="134"/>
                  </a:cubicBezTo>
                  <a:cubicBezTo>
                    <a:pt x="253" y="54"/>
                    <a:pt x="253" y="54"/>
                    <a:pt x="253" y="54"/>
                  </a:cubicBezTo>
                  <a:cubicBezTo>
                    <a:pt x="253" y="19"/>
                    <a:pt x="188" y="0"/>
                    <a:pt x="126" y="0"/>
                  </a:cubicBezTo>
                  <a:close/>
                  <a:moveTo>
                    <a:pt x="126" y="16"/>
                  </a:moveTo>
                  <a:cubicBezTo>
                    <a:pt x="190" y="16"/>
                    <a:pt x="237" y="36"/>
                    <a:pt x="237" y="54"/>
                  </a:cubicBezTo>
                  <a:cubicBezTo>
                    <a:pt x="237" y="58"/>
                    <a:pt x="237" y="58"/>
                    <a:pt x="237" y="58"/>
                  </a:cubicBezTo>
                  <a:cubicBezTo>
                    <a:pt x="225" y="75"/>
                    <a:pt x="183" y="89"/>
                    <a:pt x="126" y="89"/>
                  </a:cubicBezTo>
                  <a:cubicBezTo>
                    <a:pt x="70" y="89"/>
                    <a:pt x="28" y="75"/>
                    <a:pt x="16" y="58"/>
                  </a:cubicBezTo>
                  <a:cubicBezTo>
                    <a:pt x="16" y="54"/>
                    <a:pt x="16" y="54"/>
                    <a:pt x="16" y="54"/>
                  </a:cubicBezTo>
                  <a:cubicBezTo>
                    <a:pt x="16" y="36"/>
                    <a:pt x="63" y="16"/>
                    <a:pt x="126" y="16"/>
                  </a:cubicBezTo>
                  <a:close/>
                  <a:moveTo>
                    <a:pt x="126" y="172"/>
                  </a:moveTo>
                  <a:cubicBezTo>
                    <a:pt x="63" y="172"/>
                    <a:pt x="16" y="152"/>
                    <a:pt x="16" y="134"/>
                  </a:cubicBezTo>
                  <a:cubicBezTo>
                    <a:pt x="16" y="69"/>
                    <a:pt x="16" y="69"/>
                    <a:pt x="16" y="69"/>
                  </a:cubicBezTo>
                  <a:cubicBezTo>
                    <a:pt x="35" y="86"/>
                    <a:pt x="77" y="97"/>
                    <a:pt x="126" y="97"/>
                  </a:cubicBezTo>
                  <a:cubicBezTo>
                    <a:pt x="176" y="97"/>
                    <a:pt x="218" y="86"/>
                    <a:pt x="237" y="69"/>
                  </a:cubicBezTo>
                  <a:cubicBezTo>
                    <a:pt x="237" y="134"/>
                    <a:pt x="237" y="134"/>
                    <a:pt x="237" y="134"/>
                  </a:cubicBezTo>
                  <a:cubicBezTo>
                    <a:pt x="237" y="152"/>
                    <a:pt x="190" y="172"/>
                    <a:pt x="126" y="17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7871" tIns="48935" rIns="97871" bIns="4893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76955">
                <a:buSzPct val="80000"/>
              </a:pPr>
              <a:endParaRPr kumimoji="1" lang="ko-KR" altLang="en-US" sz="875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</p:grpSp>
      <p:grpSp>
        <p:nvGrpSpPr>
          <p:cNvPr id="102" name="그룹 101"/>
          <p:cNvGrpSpPr/>
          <p:nvPr/>
        </p:nvGrpSpPr>
        <p:grpSpPr>
          <a:xfrm>
            <a:off x="7686271" y="3915989"/>
            <a:ext cx="1190022" cy="825846"/>
            <a:chOff x="7505303" y="4336756"/>
            <a:chExt cx="1811713" cy="1257284"/>
          </a:xfrm>
        </p:grpSpPr>
        <p:sp>
          <p:nvSpPr>
            <p:cNvPr id="103" name="모서리가 둥근 직사각형 102"/>
            <p:cNvSpPr/>
            <p:nvPr/>
          </p:nvSpPr>
          <p:spPr>
            <a:xfrm>
              <a:off x="8223436" y="5542096"/>
              <a:ext cx="375446" cy="51944"/>
            </a:xfrm>
            <a:prstGeom prst="roundRect">
              <a:avLst>
                <a:gd name="adj" fmla="val 50000"/>
              </a:avLst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</a:endParaRPr>
            </a:p>
          </p:txBody>
        </p:sp>
        <p:sp>
          <p:nvSpPr>
            <p:cNvPr id="104" name="모서리가 둥근 직사각형 103"/>
            <p:cNvSpPr/>
            <p:nvPr/>
          </p:nvSpPr>
          <p:spPr>
            <a:xfrm flipH="1">
              <a:off x="7505303" y="4336756"/>
              <a:ext cx="1811713" cy="1183435"/>
            </a:xfrm>
            <a:prstGeom prst="roundRect">
              <a:avLst>
                <a:gd name="adj" fmla="val 4375"/>
              </a:avLst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</a:endParaRPr>
            </a:p>
          </p:txBody>
        </p:sp>
      </p:grpSp>
      <p:pic>
        <p:nvPicPr>
          <p:cNvPr id="108" name="그림 107">
            <a:extLst>
              <a:ext uri="{FF2B5EF4-FFF2-40B4-BE49-F238E27FC236}">
                <a16:creationId xmlns:a16="http://schemas.microsoft.com/office/drawing/2014/main" id="{50A18CB1-37F4-CEBE-8876-BD2AB5BD867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9370" y="2717109"/>
            <a:ext cx="633495" cy="712682"/>
          </a:xfrm>
          <a:prstGeom prst="rect">
            <a:avLst/>
          </a:prstGeom>
        </p:spPr>
      </p:pic>
      <p:pic>
        <p:nvPicPr>
          <p:cNvPr id="110" name="그림 10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64070" y="4339270"/>
            <a:ext cx="249484" cy="294180"/>
          </a:xfrm>
          <a:prstGeom prst="rect">
            <a:avLst/>
          </a:prstGeom>
        </p:spPr>
      </p:pic>
      <p:pic>
        <p:nvPicPr>
          <p:cNvPr id="111" name="그림 1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7715" y="4127302"/>
            <a:ext cx="331683" cy="391105"/>
          </a:xfrm>
          <a:prstGeom prst="rect">
            <a:avLst/>
          </a:prstGeom>
        </p:spPr>
      </p:pic>
      <p:sp>
        <p:nvSpPr>
          <p:cNvPr id="112" name="원호 111"/>
          <p:cNvSpPr/>
          <p:nvPr/>
        </p:nvSpPr>
        <p:spPr>
          <a:xfrm>
            <a:off x="4785876" y="3959220"/>
            <a:ext cx="810149" cy="859038"/>
          </a:xfrm>
          <a:prstGeom prst="arc">
            <a:avLst>
              <a:gd name="adj1" fmla="val 12001020"/>
              <a:gd name="adj2" fmla="val 18997186"/>
            </a:avLst>
          </a:prstGeom>
          <a:ln w="28575">
            <a:solidFill>
              <a:srgbClr val="3CB7E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4472C4">
                    <a:shade val="50000"/>
                    <a:alpha val="0"/>
                  </a:srgbClr>
                </a:solidFill>
              </a:ln>
            </a:endParaRPr>
          </a:p>
        </p:txBody>
      </p:sp>
      <p:sp>
        <p:nvSpPr>
          <p:cNvPr id="113" name="원호 112"/>
          <p:cNvSpPr/>
          <p:nvPr/>
        </p:nvSpPr>
        <p:spPr>
          <a:xfrm flipH="1" flipV="1">
            <a:off x="4785876" y="3933056"/>
            <a:ext cx="810149" cy="859038"/>
          </a:xfrm>
          <a:prstGeom prst="arc">
            <a:avLst>
              <a:gd name="adj1" fmla="val 12252687"/>
              <a:gd name="adj2" fmla="val 18997186"/>
            </a:avLst>
          </a:prstGeom>
          <a:ln w="28575">
            <a:solidFill>
              <a:srgbClr val="3CB7E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4472C4">
                    <a:shade val="50000"/>
                    <a:alpha val="0"/>
                  </a:srgbClr>
                </a:solidFill>
              </a:ln>
            </a:endParaRPr>
          </a:p>
        </p:txBody>
      </p:sp>
      <p:sp>
        <p:nvSpPr>
          <p:cNvPr id="114" name="직사각형 113"/>
          <p:cNvSpPr/>
          <p:nvPr/>
        </p:nvSpPr>
        <p:spPr>
          <a:xfrm flipH="1">
            <a:off x="4764070" y="2217044"/>
            <a:ext cx="853760" cy="184666"/>
          </a:xfrm>
          <a:prstGeom prst="rect">
            <a:avLst/>
          </a:prstGeom>
          <a:noFill/>
          <a:ln w="1270">
            <a:noFill/>
          </a:ln>
        </p:spPr>
        <p:txBody>
          <a:bodyPr wrap="none" lIns="0" tIns="0" rIns="0" bIns="0" rtlCol="0">
            <a:spAutoFit/>
          </a:bodyPr>
          <a:lstStyle/>
          <a:p>
            <a:pPr marL="0" lvl="1" indent="-98541" algn="ctr" defTabSz="854234">
              <a:spcBef>
                <a:spcPct val="0"/>
              </a:spcBef>
              <a:spcAft>
                <a:spcPts val="200"/>
              </a:spcAft>
              <a:buClr>
                <a:prstClr val="white">
                  <a:lumMod val="65000"/>
                </a:prstClr>
              </a:buClr>
              <a:buSzPct val="80000"/>
              <a:tabLst>
                <a:tab pos="6151026" algn="l"/>
              </a:tabLst>
              <a:defRPr/>
            </a:pPr>
            <a:r>
              <a:rPr lang="en-US" altLang="ko-KR" sz="1200">
                <a:ln w="1270"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Source code</a:t>
            </a:r>
            <a:endParaRPr lang="ko-KR" altLang="en-US" sz="1200" dirty="0">
              <a:ln w="1270"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19" name="직사각형 118"/>
          <p:cNvSpPr/>
          <p:nvPr/>
        </p:nvSpPr>
        <p:spPr>
          <a:xfrm flipH="1">
            <a:off x="6516441" y="2217044"/>
            <a:ext cx="439351" cy="184666"/>
          </a:xfrm>
          <a:prstGeom prst="rect">
            <a:avLst/>
          </a:prstGeom>
          <a:noFill/>
          <a:ln w="1270">
            <a:noFill/>
          </a:ln>
        </p:spPr>
        <p:txBody>
          <a:bodyPr wrap="none" lIns="0" tIns="0" rIns="0" bIns="0" rtlCol="0">
            <a:spAutoFit/>
          </a:bodyPr>
          <a:lstStyle/>
          <a:p>
            <a:pPr marL="0" lvl="1" indent="-98541" algn="ctr" defTabSz="854234" fontAlgn="base">
              <a:spcBef>
                <a:spcPct val="0"/>
              </a:spcBef>
              <a:spcAft>
                <a:spcPts val="200"/>
              </a:spcAft>
              <a:buClr>
                <a:prstClr val="white">
                  <a:lumMod val="65000"/>
                </a:prstClr>
              </a:buClr>
              <a:buSzPct val="80000"/>
              <a:tabLst>
                <a:tab pos="6151026" algn="l"/>
              </a:tabLst>
              <a:defRPr/>
            </a:pPr>
            <a:r>
              <a:rPr lang="en-US" altLang="ko-KR" sz="1200">
                <a:ln w="1270"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Parser</a:t>
            </a:r>
            <a:endParaRPr lang="ko-KR" altLang="en-US" sz="1200" dirty="0">
              <a:ln w="1270"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20" name="직사각형 119"/>
          <p:cNvSpPr/>
          <p:nvPr/>
        </p:nvSpPr>
        <p:spPr>
          <a:xfrm flipH="1">
            <a:off x="7923460" y="2217044"/>
            <a:ext cx="715644" cy="184666"/>
          </a:xfrm>
          <a:prstGeom prst="rect">
            <a:avLst/>
          </a:prstGeom>
          <a:noFill/>
          <a:ln w="1270">
            <a:noFill/>
          </a:ln>
        </p:spPr>
        <p:txBody>
          <a:bodyPr wrap="none" lIns="0" tIns="0" rIns="0" bIns="0" rtlCol="0">
            <a:spAutoFit/>
          </a:bodyPr>
          <a:lstStyle/>
          <a:p>
            <a:pPr marL="0" lvl="1" indent="-98541" algn="ctr" defTabSz="854234" fontAlgn="base">
              <a:spcBef>
                <a:spcPct val="0"/>
              </a:spcBef>
              <a:spcAft>
                <a:spcPts val="200"/>
              </a:spcAft>
              <a:buClr>
                <a:prstClr val="white">
                  <a:lumMod val="65000"/>
                </a:prstClr>
              </a:buClr>
              <a:buSzPct val="80000"/>
              <a:tabLst>
                <a:tab pos="6151026" algn="l"/>
              </a:tabLst>
              <a:defRPr/>
            </a:pPr>
            <a:r>
              <a:rPr lang="en-US" altLang="ko-KR" sz="1200">
                <a:ln w="1270"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Meta Data</a:t>
            </a:r>
            <a:endParaRPr lang="ko-KR" altLang="en-US" sz="1200" dirty="0">
              <a:ln w="1270"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22" name="자유형 121"/>
          <p:cNvSpPr/>
          <p:nvPr/>
        </p:nvSpPr>
        <p:spPr>
          <a:xfrm>
            <a:off x="5823946" y="2987749"/>
            <a:ext cx="595424" cy="0"/>
          </a:xfrm>
          <a:custGeom>
            <a:avLst/>
            <a:gdLst>
              <a:gd name="connsiteX0" fmla="*/ 0 w 595424"/>
              <a:gd name="connsiteY0" fmla="*/ 0 h 0"/>
              <a:gd name="connsiteX1" fmla="*/ 595424 w 595424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95424">
                <a:moveTo>
                  <a:pt x="0" y="0"/>
                </a:moveTo>
                <a:lnTo>
                  <a:pt x="595424" y="0"/>
                </a:lnTo>
              </a:path>
            </a:pathLst>
          </a:custGeom>
          <a:noFill/>
          <a:ln w="19050">
            <a:solidFill>
              <a:srgbClr val="E0581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4472C4">
                    <a:shade val="50000"/>
                    <a:alpha val="0"/>
                  </a:srgbClr>
                </a:solidFill>
              </a:ln>
            </a:endParaRPr>
          </a:p>
        </p:txBody>
      </p:sp>
      <p:sp>
        <p:nvSpPr>
          <p:cNvPr id="123" name="자유형 122"/>
          <p:cNvSpPr/>
          <p:nvPr/>
        </p:nvSpPr>
        <p:spPr>
          <a:xfrm>
            <a:off x="7090847" y="2987749"/>
            <a:ext cx="595424" cy="0"/>
          </a:xfrm>
          <a:custGeom>
            <a:avLst/>
            <a:gdLst>
              <a:gd name="connsiteX0" fmla="*/ 0 w 595424"/>
              <a:gd name="connsiteY0" fmla="*/ 0 h 0"/>
              <a:gd name="connsiteX1" fmla="*/ 595424 w 595424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95424">
                <a:moveTo>
                  <a:pt x="0" y="0"/>
                </a:moveTo>
                <a:lnTo>
                  <a:pt x="595424" y="0"/>
                </a:lnTo>
              </a:path>
            </a:pathLst>
          </a:custGeom>
          <a:noFill/>
          <a:ln w="19050">
            <a:solidFill>
              <a:srgbClr val="E0581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4472C4">
                    <a:shade val="50000"/>
                    <a:alpha val="0"/>
                  </a:srgbClr>
                </a:solidFill>
              </a:ln>
            </a:endParaRPr>
          </a:p>
        </p:txBody>
      </p:sp>
      <p:sp>
        <p:nvSpPr>
          <p:cNvPr id="124" name="자유형 123"/>
          <p:cNvSpPr/>
          <p:nvPr/>
        </p:nvSpPr>
        <p:spPr>
          <a:xfrm rot="5400000" flipV="1">
            <a:off x="6557399" y="3620119"/>
            <a:ext cx="403154" cy="45719"/>
          </a:xfrm>
          <a:custGeom>
            <a:avLst/>
            <a:gdLst>
              <a:gd name="connsiteX0" fmla="*/ 0 w 595424"/>
              <a:gd name="connsiteY0" fmla="*/ 0 h 0"/>
              <a:gd name="connsiteX1" fmla="*/ 595424 w 595424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95424">
                <a:moveTo>
                  <a:pt x="0" y="0"/>
                </a:moveTo>
                <a:lnTo>
                  <a:pt x="595424" y="0"/>
                </a:lnTo>
              </a:path>
            </a:pathLst>
          </a:custGeom>
          <a:noFill/>
          <a:ln w="19050">
            <a:solidFill>
              <a:srgbClr val="E0581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4472C4">
                    <a:shade val="50000"/>
                    <a:alpha val="0"/>
                  </a:srgbClr>
                </a:solidFill>
              </a:ln>
            </a:endParaRPr>
          </a:p>
        </p:txBody>
      </p:sp>
      <p:sp>
        <p:nvSpPr>
          <p:cNvPr id="125" name="자유형 124"/>
          <p:cNvSpPr/>
          <p:nvPr/>
        </p:nvSpPr>
        <p:spPr>
          <a:xfrm rot="5400000" flipV="1">
            <a:off x="6500163" y="4964389"/>
            <a:ext cx="517626" cy="45719"/>
          </a:xfrm>
          <a:custGeom>
            <a:avLst/>
            <a:gdLst>
              <a:gd name="connsiteX0" fmla="*/ 0 w 595424"/>
              <a:gd name="connsiteY0" fmla="*/ 0 h 0"/>
              <a:gd name="connsiteX1" fmla="*/ 595424 w 595424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95424">
                <a:moveTo>
                  <a:pt x="0" y="0"/>
                </a:moveTo>
                <a:lnTo>
                  <a:pt x="595424" y="0"/>
                </a:lnTo>
              </a:path>
            </a:pathLst>
          </a:custGeom>
          <a:noFill/>
          <a:ln w="19050">
            <a:solidFill>
              <a:srgbClr val="E0581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4472C4">
                    <a:shade val="50000"/>
                    <a:alpha val="0"/>
                  </a:srgbClr>
                </a:solidFill>
              </a:ln>
            </a:endParaRPr>
          </a:p>
        </p:txBody>
      </p:sp>
      <p:sp>
        <p:nvSpPr>
          <p:cNvPr id="127" name="직사각형 126"/>
          <p:cNvSpPr/>
          <p:nvPr/>
        </p:nvSpPr>
        <p:spPr>
          <a:xfrm flipH="1">
            <a:off x="6193917" y="4502410"/>
            <a:ext cx="1084399" cy="184666"/>
          </a:xfrm>
          <a:prstGeom prst="rect">
            <a:avLst/>
          </a:prstGeom>
          <a:noFill/>
          <a:ln w="1270">
            <a:noFill/>
          </a:ln>
        </p:spPr>
        <p:txBody>
          <a:bodyPr wrap="none" lIns="0" tIns="0" rIns="0" bIns="0" rtlCol="0">
            <a:spAutoFit/>
          </a:bodyPr>
          <a:lstStyle/>
          <a:p>
            <a:pPr marL="0" lvl="1" indent="-98541" algn="ctr" defTabSz="854234" fontAlgn="base">
              <a:spcBef>
                <a:spcPct val="0"/>
              </a:spcBef>
              <a:spcAft>
                <a:spcPts val="200"/>
              </a:spcAft>
              <a:buClr>
                <a:prstClr val="white">
                  <a:lumMod val="65000"/>
                </a:prstClr>
              </a:buClr>
              <a:buSzPct val="80000"/>
              <a:tabLst>
                <a:tab pos="6151026" algn="l"/>
              </a:tabLst>
              <a:defRPr/>
            </a:pPr>
            <a:r>
              <a:rPr lang="en-US" altLang="ko-KR" sz="1200">
                <a:ln w="1270"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Meta repository</a:t>
            </a:r>
            <a:endParaRPr lang="ko-KR" altLang="en-US" sz="1200" dirty="0">
              <a:ln w="1270"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000000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28" name="직사각형 127"/>
          <p:cNvSpPr/>
          <p:nvPr/>
        </p:nvSpPr>
        <p:spPr>
          <a:xfrm flipH="1">
            <a:off x="4764552" y="4906228"/>
            <a:ext cx="852798" cy="394980"/>
          </a:xfrm>
          <a:prstGeom prst="rect">
            <a:avLst/>
          </a:prstGeom>
          <a:noFill/>
          <a:ln w="1270">
            <a:noFill/>
          </a:ln>
        </p:spPr>
        <p:txBody>
          <a:bodyPr wrap="none" lIns="0" tIns="0" rIns="0" bIns="0" rtlCol="0">
            <a:spAutoFit/>
          </a:bodyPr>
          <a:lstStyle/>
          <a:p>
            <a:pPr marL="0" lvl="1" indent="-98541" algn="ctr" defTabSz="854234" fontAlgn="base">
              <a:spcBef>
                <a:spcPct val="0"/>
              </a:spcBef>
              <a:spcAft>
                <a:spcPts val="200"/>
              </a:spcAft>
              <a:buClr>
                <a:prstClr val="white">
                  <a:lumMod val="65000"/>
                </a:prstClr>
              </a:buClr>
              <a:buSzPct val="80000"/>
              <a:tabLst>
                <a:tab pos="6151026" algn="l"/>
              </a:tabLst>
              <a:defRPr/>
            </a:pPr>
            <a:r>
              <a:rPr lang="ko-KR" altLang="en-US" sz="1200">
                <a:ln w="1270"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프로그램언어 </a:t>
            </a:r>
            <a:endParaRPr lang="en-US" altLang="ko-KR" sz="1200">
              <a:ln w="1270"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000000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marL="0" lvl="1" indent="-98541" algn="ctr" defTabSz="854234" fontAlgn="base">
              <a:spcBef>
                <a:spcPct val="0"/>
              </a:spcBef>
              <a:spcAft>
                <a:spcPts val="200"/>
              </a:spcAft>
              <a:buClr>
                <a:prstClr val="white">
                  <a:lumMod val="65000"/>
                </a:prstClr>
              </a:buClr>
              <a:buSzPct val="80000"/>
              <a:tabLst>
                <a:tab pos="6151026" algn="l"/>
              </a:tabLst>
              <a:defRPr/>
            </a:pPr>
            <a:r>
              <a:rPr lang="ko-KR" altLang="en-US" sz="1200">
                <a:ln w="1270"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변환기</a:t>
            </a:r>
            <a:endParaRPr lang="ko-KR" altLang="en-US" sz="1200" dirty="0">
              <a:ln w="1270"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000000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131" name="그림 13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89990" y="5498802"/>
            <a:ext cx="279075" cy="306462"/>
          </a:xfrm>
          <a:prstGeom prst="rect">
            <a:avLst/>
          </a:prstGeom>
        </p:spPr>
      </p:pic>
      <p:pic>
        <p:nvPicPr>
          <p:cNvPr id="132" name="그림 13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805160">
            <a:off x="6579771" y="5340432"/>
            <a:ext cx="279075" cy="306462"/>
          </a:xfrm>
          <a:prstGeom prst="rect">
            <a:avLst/>
          </a:prstGeom>
        </p:spPr>
      </p:pic>
      <p:pic>
        <p:nvPicPr>
          <p:cNvPr id="133" name="그림 13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36116" y="5419346"/>
            <a:ext cx="279075" cy="306462"/>
          </a:xfrm>
          <a:prstGeom prst="rect">
            <a:avLst/>
          </a:prstGeom>
        </p:spPr>
      </p:pic>
      <p:sp>
        <p:nvSpPr>
          <p:cNvPr id="134" name="직사각형 133"/>
          <p:cNvSpPr/>
          <p:nvPr/>
        </p:nvSpPr>
        <p:spPr>
          <a:xfrm flipH="1">
            <a:off x="6179875" y="5814931"/>
            <a:ext cx="1112484" cy="184666"/>
          </a:xfrm>
          <a:prstGeom prst="rect">
            <a:avLst/>
          </a:prstGeom>
          <a:noFill/>
          <a:ln w="1270">
            <a:noFill/>
          </a:ln>
        </p:spPr>
        <p:txBody>
          <a:bodyPr wrap="none" lIns="0" tIns="0" rIns="0" bIns="0" rtlCol="0">
            <a:spAutoFit/>
          </a:bodyPr>
          <a:lstStyle/>
          <a:p>
            <a:pPr marL="0" lvl="1" indent="-98541" algn="ctr" defTabSz="854234" fontAlgn="base">
              <a:spcBef>
                <a:spcPct val="0"/>
              </a:spcBef>
              <a:spcAft>
                <a:spcPts val="200"/>
              </a:spcAft>
              <a:buClr>
                <a:prstClr val="white">
                  <a:lumMod val="65000"/>
                </a:prstClr>
              </a:buClr>
              <a:buSzPct val="80000"/>
              <a:tabLst>
                <a:tab pos="6151026" algn="l"/>
              </a:tabLst>
              <a:defRPr/>
            </a:pPr>
            <a:r>
              <a:rPr lang="ko-KR" altLang="en-US" sz="1200">
                <a:ln w="1270"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자동문서</a:t>
            </a:r>
            <a:r>
              <a:rPr lang="en-US" altLang="ko-KR" sz="1200">
                <a:ln w="1270"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130</a:t>
            </a:r>
            <a:r>
              <a:rPr lang="ko-KR" altLang="en-US" sz="1200">
                <a:ln w="1270"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종류</a:t>
            </a:r>
            <a:endParaRPr lang="ko-KR" altLang="en-US" sz="1200" dirty="0">
              <a:ln w="1270"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000000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36" name="직사각형 135"/>
          <p:cNvSpPr/>
          <p:nvPr/>
        </p:nvSpPr>
        <p:spPr>
          <a:xfrm flipH="1">
            <a:off x="7706926" y="4833421"/>
            <a:ext cx="1148712" cy="184666"/>
          </a:xfrm>
          <a:prstGeom prst="rect">
            <a:avLst/>
          </a:prstGeom>
          <a:noFill/>
          <a:ln w="1270">
            <a:noFill/>
          </a:ln>
        </p:spPr>
        <p:txBody>
          <a:bodyPr wrap="none" lIns="0" tIns="0" rIns="0" bIns="0" rtlCol="0">
            <a:spAutoFit/>
          </a:bodyPr>
          <a:lstStyle/>
          <a:p>
            <a:pPr marL="0" lvl="1" indent="-98541" algn="ctr" defTabSz="854234" fontAlgn="base">
              <a:spcBef>
                <a:spcPct val="0"/>
              </a:spcBef>
              <a:spcAft>
                <a:spcPts val="200"/>
              </a:spcAft>
              <a:buClr>
                <a:prstClr val="white">
                  <a:lumMod val="65000"/>
                </a:prstClr>
              </a:buClr>
              <a:buSzPct val="80000"/>
              <a:tabLst>
                <a:tab pos="6151026" algn="l"/>
              </a:tabLst>
              <a:defRPr/>
            </a:pPr>
            <a:r>
              <a:rPr lang="ko-KR" altLang="en-US" sz="1200">
                <a:ln w="1270"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저장형태</a:t>
            </a:r>
            <a:r>
              <a:rPr lang="en-US" altLang="ko-KR" sz="1200">
                <a:ln w="1270"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(Sample)</a:t>
            </a:r>
            <a:endParaRPr lang="ko-KR" altLang="en-US" sz="1200" dirty="0">
              <a:ln w="1270"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000000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105" name="Picture 2" descr="code Parser에 대한 이미지 검색결과">
            <a:extLst>
              <a:ext uri="{FF2B5EF4-FFF2-40B4-BE49-F238E27FC236}">
                <a16:creationId xmlns:a16="http://schemas.microsoft.com/office/drawing/2014/main" id="{1AE0E6A4-FFDC-8943-3B0F-5C47433F21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6439" y="2632889"/>
            <a:ext cx="1049022" cy="644652"/>
          </a:xfrm>
          <a:prstGeom prst="rect">
            <a:avLst/>
          </a:prstGeom>
          <a:noFill/>
          <a:ln>
            <a:solidFill>
              <a:sysClr val="window" lastClr="FFFFFF">
                <a:lumMod val="85000"/>
              </a:sys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" name="Picture 8" descr="관련 이미지">
            <a:extLst>
              <a:ext uri="{FF2B5EF4-FFF2-40B4-BE49-F238E27FC236}">
                <a16:creationId xmlns:a16="http://schemas.microsoft.com/office/drawing/2014/main" id="{29E375F1-996D-73DA-04BC-BD6DDCF7E1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1613" y="2605494"/>
            <a:ext cx="1059338" cy="678885"/>
          </a:xfrm>
          <a:prstGeom prst="rect">
            <a:avLst/>
          </a:prstGeom>
          <a:noFill/>
          <a:ln>
            <a:solidFill>
              <a:sysClr val="window" lastClr="FFFFFF">
                <a:lumMod val="85000"/>
              </a:sys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" name="Picture 10" descr="meta data에 대한 이미지 검색결과">
            <a:extLst>
              <a:ext uri="{FF2B5EF4-FFF2-40B4-BE49-F238E27FC236}">
                <a16:creationId xmlns:a16="http://schemas.microsoft.com/office/drawing/2014/main" id="{3B19704D-8A06-00EC-A5F6-38429EA64D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0408" y="3959220"/>
            <a:ext cx="1061749" cy="674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6" name="TextBox 95">
            <a:extLst>
              <a:ext uri="{FF2B5EF4-FFF2-40B4-BE49-F238E27FC236}">
                <a16:creationId xmlns:a16="http://schemas.microsoft.com/office/drawing/2014/main" id="{6E18C0D9-6A4D-41EB-BE27-3FB7CC2E8A55}"/>
              </a:ext>
            </a:extLst>
          </p:cNvPr>
          <p:cNvSpPr txBox="1"/>
          <p:nvPr/>
        </p:nvSpPr>
        <p:spPr>
          <a:xfrm>
            <a:off x="9422576" y="6492723"/>
            <a:ext cx="65723" cy="13849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lvl="0" indent="-285750" algn="r">
              <a:defRPr/>
            </a:pPr>
            <a:r>
              <a:rPr lang="en-US" altLang="ko-KR" sz="900">
                <a:gradFill>
                  <a:gsLst>
                    <a:gs pos="99351">
                      <a:srgbClr val="505E68"/>
                    </a:gs>
                    <a:gs pos="88961">
                      <a:srgbClr val="505E68"/>
                    </a:gs>
                  </a:gsLst>
                  <a:lin ang="5400000" scaled="1"/>
                </a:gra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9</a:t>
            </a:r>
            <a:endParaRPr lang="ko-KR" altLang="en-US" sz="90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000000"/>
              </a:solidFill>
              <a:latin typeface="Bookman Old Style" panose="02050604050505020204" pitchFamily="18" charset="0"/>
              <a:ea typeface="+mn-ea"/>
              <a:cs typeface="Arial" pitchFamily="34" charset="0"/>
            </a:endParaRPr>
          </a:p>
        </p:txBody>
      </p:sp>
      <p:sp>
        <p:nvSpPr>
          <p:cNvPr id="2" name="Google Shape;103;p3">
            <a:extLst>
              <a:ext uri="{FF2B5EF4-FFF2-40B4-BE49-F238E27FC236}">
                <a16:creationId xmlns:a16="http://schemas.microsoft.com/office/drawing/2014/main" id="{EE11BEC2-024C-E17B-2AFF-66836A2DB741}"/>
              </a:ext>
            </a:extLst>
          </p:cNvPr>
          <p:cNvSpPr txBox="1">
            <a:spLocks/>
          </p:cNvSpPr>
          <p:nvPr/>
        </p:nvSpPr>
        <p:spPr>
          <a:xfrm>
            <a:off x="776536" y="620688"/>
            <a:ext cx="8811964" cy="384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640" tIns="39640" rIns="39640" bIns="3964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/>
            </a:defPPr>
            <a:lvl1pPr marR="0" lv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"/>
              <a:buFont typeface="Arial"/>
              <a:defRPr sz="1600" b="0" i="0" u="none" strike="noStrike" cap="none" spc="-3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/>
              </a:defRPr>
            </a:lvl1pPr>
            <a:lvl2pPr marR="0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2pPr>
            <a:lvl3pPr marR="0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3pPr>
            <a:lvl4pPr marR="0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4pPr>
            <a:lvl5pPr marR="0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5pPr>
            <a:lvl6pPr marR="0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6pPr>
            <a:lvl7pPr marR="0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7pPr>
            <a:lvl8pPr marR="0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8pPr>
            <a:lvl9pPr marR="0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9pPr>
          </a:lstStyle>
          <a:p>
            <a:pPr lvl="0"/>
            <a:r>
              <a:rPr lang="en-US" altLang="ko-KR" sz="1200" spc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</a:rPr>
              <a:t>SW </a:t>
            </a:r>
            <a:r>
              <a:rPr lang="ko-KR" altLang="en-US" sz="1200" spc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</a:rPr>
              <a:t>재공학의 </a:t>
            </a:r>
            <a:r>
              <a:rPr lang="en-US" altLang="ko-KR" sz="1800" spc="-10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C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SW</a:t>
            </a:r>
            <a:r>
              <a:rPr lang="ko-KR" altLang="en-US" sz="1800" spc="-10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C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재사용을 위한 핵심기술인 “파서</a:t>
            </a:r>
            <a:r>
              <a:rPr lang="en-US" altLang="ko-KR" sz="1800" spc="-10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C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(Parser)”</a:t>
            </a:r>
            <a:r>
              <a:rPr lang="ko-KR" altLang="en-US" sz="1200" spc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</a:rPr>
              <a:t>를 기초 기술기반으로 자체 개발한 핵심 엔진입니다</a:t>
            </a:r>
            <a:r>
              <a:rPr lang="en-US" altLang="ko-KR" sz="1200" spc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</a:rPr>
              <a:t>.  </a:t>
            </a:r>
          </a:p>
        </p:txBody>
      </p:sp>
    </p:spTree>
    <p:extLst>
      <p:ext uri="{BB962C8B-B14F-4D97-AF65-F5344CB8AC3E}">
        <p14:creationId xmlns:p14="http://schemas.microsoft.com/office/powerpoint/2010/main" val="20614006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68">
            <a:extLst>
              <a:ext uri="{FF2B5EF4-FFF2-40B4-BE49-F238E27FC236}">
                <a16:creationId xmlns:a16="http://schemas.microsoft.com/office/drawing/2014/main" id="{FC35ED6E-9CF3-4A95-A976-E0FAA9BC1B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7695" y="212802"/>
            <a:ext cx="206788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defPPr>
              <a:defRPr lang="ko-KR"/>
            </a:defPPr>
            <a:lvl1pPr marR="0" lv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400" b="1" i="0" u="none" strike="noStrike" cap="none" spc="-300" normalizeH="0" baseline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218C97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  <a:lvl2pPr marL="742950" indent="-285750" defTabSz="914400" eaLnBrk="0" hangingPunct="0">
              <a:defRPr kumimoji="1" sz="2100"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defTabSz="914400" eaLnBrk="0" hangingPunct="0">
              <a:defRPr kumimoji="1" sz="2100"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371600" defTabSz="914400" eaLnBrk="0" hangingPunct="0">
              <a:defRPr kumimoji="1" sz="2100"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defTabSz="914400" eaLnBrk="0" hangingPunct="0">
              <a:defRPr kumimoji="1" sz="2100"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1066800" eaLnBrk="0" fontAlgn="base" hangingPunct="0">
              <a:spcBef>
                <a:spcPct val="0"/>
              </a:spcBef>
              <a:spcAft>
                <a:spcPct val="0"/>
              </a:spcAft>
              <a:defRPr kumimoji="1" sz="2100"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1066800" eaLnBrk="0" fontAlgn="base" hangingPunct="0">
              <a:spcBef>
                <a:spcPct val="0"/>
              </a:spcBef>
              <a:spcAft>
                <a:spcPct val="0"/>
              </a:spcAft>
              <a:defRPr kumimoji="1" sz="2100"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1066800" eaLnBrk="0" fontAlgn="base" hangingPunct="0">
              <a:spcBef>
                <a:spcPct val="0"/>
              </a:spcBef>
              <a:spcAft>
                <a:spcPct val="0"/>
              </a:spcAft>
              <a:defRPr kumimoji="1" sz="2100"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1066800" eaLnBrk="0" fontAlgn="base" hangingPunct="0">
              <a:spcBef>
                <a:spcPct val="0"/>
              </a:spcBef>
              <a:spcAft>
                <a:spcPct val="0"/>
              </a:spcAft>
              <a:defRPr kumimoji="1" sz="2100"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-300" normalizeH="0" baseline="0" noProof="0">
                <a:ln w="0"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Impact" panose="020B0806030902050204" pitchFamily="34" charset="0"/>
                <a:ea typeface="HY헤드라인M" panose="02030600000101010101" pitchFamily="18" charset="-127"/>
                <a:cs typeface="+mn-cs"/>
              </a:rPr>
              <a:t>3</a:t>
            </a:r>
            <a:endParaRPr kumimoji="0" lang="ko-KR" altLang="en-US" sz="3600" b="0" i="0" u="none" strike="noStrike" kern="1200" cap="none" spc="-300" normalizeH="0" baseline="0" noProof="0" dirty="0">
              <a:ln w="0"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Impact" panose="020B0806030902050204" pitchFamily="34" charset="0"/>
              <a:ea typeface="HY헤드라인M" panose="02030600000101010101" pitchFamily="18" charset="-127"/>
              <a:cs typeface="+mn-cs"/>
            </a:endParaRPr>
          </a:p>
        </p:txBody>
      </p:sp>
      <p:sp>
        <p:nvSpPr>
          <p:cNvPr id="42" name="텍스트 개체 틀 9"/>
          <p:cNvSpPr txBox="1">
            <a:spLocks/>
          </p:cNvSpPr>
          <p:nvPr/>
        </p:nvSpPr>
        <p:spPr>
          <a:xfrm>
            <a:off x="726304" y="289024"/>
            <a:ext cx="4802760" cy="547688"/>
          </a:xfrm>
          <a:prstGeom prst="rect">
            <a:avLst/>
          </a:prstGeom>
        </p:spPr>
        <p:txBody>
          <a:bodyPr>
            <a:normAutofit/>
          </a:bodyPr>
          <a:lstStyle>
            <a:lvl1pPr marL="255588" indent="-255588" algn="l" defTabSz="1022350" rtl="0" eaLnBrk="0" fontAlgn="base" latinLnBrk="1" hangingPunct="0">
              <a:lnSpc>
                <a:spcPct val="90000"/>
              </a:lnSpc>
              <a:spcBef>
                <a:spcPts val="1113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66763" indent="-255588" algn="l" defTabSz="1022350" rtl="0" eaLnBrk="0" fontAlgn="base" latinLnBrk="1" hangingPunct="0">
              <a:lnSpc>
                <a:spcPct val="90000"/>
              </a:lnSpc>
              <a:spcBef>
                <a:spcPts val="563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7938" indent="-255588" algn="l" defTabSz="1022350" rtl="0" eaLnBrk="0" fontAlgn="base" latinLnBrk="1" hangingPunct="0">
              <a:lnSpc>
                <a:spcPct val="90000"/>
              </a:lnSpc>
              <a:spcBef>
                <a:spcPts val="563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89113" indent="-255588" algn="l" defTabSz="1022350" rtl="0" eaLnBrk="0" fontAlgn="base" latinLnBrk="1" hangingPunct="0">
              <a:lnSpc>
                <a:spcPct val="90000"/>
              </a:lnSpc>
              <a:spcBef>
                <a:spcPts val="563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00288" indent="-255588" algn="l" defTabSz="1022350" rtl="0" eaLnBrk="0" fontAlgn="base" latinLnBrk="1" hangingPunct="0">
              <a:lnSpc>
                <a:spcPct val="90000"/>
              </a:lnSpc>
              <a:spcBef>
                <a:spcPts val="563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11574" indent="-255598" algn="l" defTabSz="1022391" rtl="0" eaLnBrk="1" latinLnBrk="1" hangingPunct="1">
              <a:lnSpc>
                <a:spcPct val="90000"/>
              </a:lnSpc>
              <a:spcBef>
                <a:spcPts val="559"/>
              </a:spcBef>
              <a:buFont typeface="Arial" panose="020B0604020202020204" pitchFamily="34" charset="0"/>
              <a:buChar char="•"/>
              <a:defRPr sz="2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22770" indent="-255598" algn="l" defTabSz="1022391" rtl="0" eaLnBrk="1" latinLnBrk="1" hangingPunct="1">
              <a:lnSpc>
                <a:spcPct val="90000"/>
              </a:lnSpc>
              <a:spcBef>
                <a:spcPts val="559"/>
              </a:spcBef>
              <a:buFont typeface="Arial" panose="020B0604020202020204" pitchFamily="34" charset="0"/>
              <a:buChar char="•"/>
              <a:defRPr sz="2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33965" indent="-255598" algn="l" defTabSz="1022391" rtl="0" eaLnBrk="1" latinLnBrk="1" hangingPunct="1">
              <a:lnSpc>
                <a:spcPct val="90000"/>
              </a:lnSpc>
              <a:spcBef>
                <a:spcPts val="559"/>
              </a:spcBef>
              <a:buFont typeface="Arial" panose="020B0604020202020204" pitchFamily="34" charset="0"/>
              <a:buChar char="•"/>
              <a:defRPr sz="2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45160" indent="-255598" algn="l" defTabSz="1022391" rtl="0" eaLnBrk="1" latinLnBrk="1" hangingPunct="1">
              <a:lnSpc>
                <a:spcPct val="90000"/>
              </a:lnSpc>
              <a:spcBef>
                <a:spcPts val="559"/>
              </a:spcBef>
              <a:buFont typeface="Arial" panose="020B0604020202020204" pitchFamily="34" charset="0"/>
              <a:buChar char="•"/>
              <a:defRPr sz="2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022350" rtl="0" eaLnBrk="0" fontAlgn="base" latinLnBrk="0" hangingPunct="0">
              <a:lnSpc>
                <a:spcPct val="90000"/>
              </a:lnSpc>
              <a:spcBef>
                <a:spcPts val="1113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2000" b="0" i="0" u="none" strike="noStrike" kern="1200" cap="none" spc="-100" normalizeH="0" baseline="0" noProof="0" dirty="0">
                <a:ln w="0"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핵심기술</a:t>
            </a:r>
            <a:r>
              <a:rPr kumimoji="0" lang="en-US" altLang="ko-KR" sz="2000" b="0" i="0" u="none" strike="noStrike" kern="1200" cap="none" spc="-100" normalizeH="0" baseline="0" noProof="0" dirty="0">
                <a:ln w="0"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–</a:t>
            </a:r>
            <a:r>
              <a:rPr kumimoji="0" lang="ko-KR" altLang="en-US" sz="1600" b="0" i="0" u="none" strike="noStrike" kern="1200" cap="none" spc="-100" normalizeH="0" baseline="0" noProof="0" dirty="0">
                <a:ln w="0"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자동화 룰 엔진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E53ABF3-9C5D-D913-A769-83117B7279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31" b="2695"/>
          <a:stretch/>
        </p:blipFill>
        <p:spPr bwMode="auto">
          <a:xfrm>
            <a:off x="924883" y="2295491"/>
            <a:ext cx="8339881" cy="40561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평행 사변형 3">
            <a:extLst>
              <a:ext uri="{FF2B5EF4-FFF2-40B4-BE49-F238E27FC236}">
                <a16:creationId xmlns:a16="http://schemas.microsoft.com/office/drawing/2014/main" id="{21B7EB54-21C2-D57B-343C-8E97F3738955}"/>
              </a:ext>
            </a:extLst>
          </p:cNvPr>
          <p:cNvSpPr/>
          <p:nvPr/>
        </p:nvSpPr>
        <p:spPr>
          <a:xfrm flipH="1">
            <a:off x="488133" y="1853656"/>
            <a:ext cx="590460" cy="450979"/>
          </a:xfrm>
          <a:prstGeom prst="parallelogram">
            <a:avLst>
              <a:gd name="adj" fmla="val 90029"/>
            </a:avLst>
          </a:prstGeom>
          <a:solidFill>
            <a:srgbClr val="3CB7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500">
              <a:ln>
                <a:solidFill>
                  <a:srgbClr val="4472C4">
                    <a:shade val="50000"/>
                    <a:alpha val="0"/>
                  </a:srgbClr>
                </a:solidFill>
              </a:ln>
            </a:endParaRPr>
          </a:p>
        </p:txBody>
      </p:sp>
      <p:sp>
        <p:nvSpPr>
          <p:cNvPr id="5" name="평행 사변형 4">
            <a:extLst>
              <a:ext uri="{FF2B5EF4-FFF2-40B4-BE49-F238E27FC236}">
                <a16:creationId xmlns:a16="http://schemas.microsoft.com/office/drawing/2014/main" id="{9542B3D3-4104-8D3D-D8FB-365A7C1231A4}"/>
              </a:ext>
            </a:extLst>
          </p:cNvPr>
          <p:cNvSpPr/>
          <p:nvPr/>
        </p:nvSpPr>
        <p:spPr>
          <a:xfrm flipH="1">
            <a:off x="395933" y="1862552"/>
            <a:ext cx="277749" cy="225447"/>
          </a:xfrm>
          <a:prstGeom prst="parallelogram">
            <a:avLst>
              <a:gd name="adj" fmla="val 90029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500">
              <a:ln>
                <a:solidFill>
                  <a:srgbClr val="4472C4">
                    <a:shade val="50000"/>
                    <a:alpha val="0"/>
                  </a:srgbClr>
                </a:solidFill>
              </a:ln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647651A9-8BA7-B3C8-B1A5-F9E4A34455F6}"/>
              </a:ext>
            </a:extLst>
          </p:cNvPr>
          <p:cNvCxnSpPr/>
          <p:nvPr/>
        </p:nvCxnSpPr>
        <p:spPr>
          <a:xfrm flipH="1">
            <a:off x="508985" y="1857597"/>
            <a:ext cx="8980519" cy="1"/>
          </a:xfrm>
          <a:prstGeom prst="line">
            <a:avLst/>
          </a:prstGeom>
          <a:ln w="28575">
            <a:solidFill>
              <a:srgbClr val="3CB7E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1B30AEDD-F739-836D-7B48-1F4869AFF13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585" b="8848"/>
          <a:stretch/>
        </p:blipFill>
        <p:spPr>
          <a:xfrm>
            <a:off x="8909330" y="1614830"/>
            <a:ext cx="735364" cy="829469"/>
          </a:xfrm>
          <a:prstGeom prst="rect">
            <a:avLst/>
          </a:prstGeom>
        </p:spPr>
      </p:pic>
      <p:sp>
        <p:nvSpPr>
          <p:cNvPr id="8" name="Google Shape;103;p3">
            <a:extLst>
              <a:ext uri="{FF2B5EF4-FFF2-40B4-BE49-F238E27FC236}">
                <a16:creationId xmlns:a16="http://schemas.microsoft.com/office/drawing/2014/main" id="{A2E92D73-C9C1-BA3B-B278-BF2827A6BAC7}"/>
              </a:ext>
            </a:extLst>
          </p:cNvPr>
          <p:cNvSpPr txBox="1">
            <a:spLocks/>
          </p:cNvSpPr>
          <p:nvPr/>
        </p:nvSpPr>
        <p:spPr>
          <a:xfrm>
            <a:off x="776536" y="620688"/>
            <a:ext cx="8811964" cy="541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640" tIns="39640" rIns="39640" bIns="3964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/>
            </a:defPPr>
            <a:lvl1pPr marR="0" lv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"/>
              <a:buFont typeface="Arial"/>
              <a:defRPr sz="1600" b="0" i="0" u="none" strike="noStrike" cap="none" spc="-3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/>
              </a:defRPr>
            </a:lvl1pPr>
            <a:lvl2pPr marR="0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2pPr>
            <a:lvl3pPr marR="0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3pPr>
            <a:lvl4pPr marR="0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4pPr>
            <a:lvl5pPr marR="0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5pPr>
            <a:lvl6pPr marR="0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6pPr>
            <a:lvl7pPr marR="0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7pPr>
            <a:lvl8pPr marR="0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8pPr>
            <a:lvl9pPr marR="0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9pPr>
          </a:lstStyle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ko-KR" altLang="en-US" sz="1200" b="0" i="0" u="none" strike="noStrike" kern="1200" cap="none" spc="-10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/>
              </a:rPr>
              <a:t>기존 소스에서 파싱된 정보를 기초로 하여 새로운 프로그래밍 언어에 대한 매핑 룰을 등록하고 </a:t>
            </a:r>
            <a:r>
              <a:rPr kumimoji="0" lang="ko-KR" altLang="en-US" sz="1800" b="0" i="0" u="none" strike="noStrike" kern="1200" cap="none" spc="-10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C00000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Arial"/>
              </a:rPr>
              <a:t>프로그램 소스를 자동 변환하는 기술</a:t>
            </a:r>
            <a:r>
              <a:rPr kumimoji="0" lang="ko-KR" altLang="en-US" sz="1200" b="0" i="0" u="none" strike="noStrike" kern="1200" cap="none" spc="-10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/>
              </a:rPr>
              <a:t>이 적용된 엔진입니다</a:t>
            </a:r>
            <a:r>
              <a:rPr kumimoji="0" lang="en-US" altLang="ko-KR" sz="1200" b="0" i="0" u="none" strike="noStrike" kern="1200" cap="none" spc="-10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015128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Picture 2">
            <a:extLst>
              <a:ext uri="{FF2B5EF4-FFF2-40B4-BE49-F238E27FC236}">
                <a16:creationId xmlns:a16="http://schemas.microsoft.com/office/drawing/2014/main" id="{86FC2448-8317-6C81-C3D0-FAE452CC4A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8005" y="2109253"/>
            <a:ext cx="5201398" cy="287167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타원 11"/>
          <p:cNvSpPr/>
          <p:nvPr/>
        </p:nvSpPr>
        <p:spPr>
          <a:xfrm>
            <a:off x="486760" y="2852936"/>
            <a:ext cx="1410556" cy="1410556"/>
          </a:xfrm>
          <a:prstGeom prst="ellipse">
            <a:avLst/>
          </a:prstGeom>
          <a:solidFill>
            <a:srgbClr val="E7EB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4472C4">
                    <a:shade val="50000"/>
                    <a:alpha val="0"/>
                  </a:srgbClr>
                </a:solidFill>
              </a:ln>
            </a:endParaRPr>
          </a:p>
        </p:txBody>
      </p:sp>
      <p:sp>
        <p:nvSpPr>
          <p:cNvPr id="38" name="Google Shape;103;p3"/>
          <p:cNvSpPr txBox="1">
            <a:spLocks/>
          </p:cNvSpPr>
          <p:nvPr/>
        </p:nvSpPr>
        <p:spPr>
          <a:xfrm>
            <a:off x="776536" y="620688"/>
            <a:ext cx="8811964" cy="541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640" tIns="39640" rIns="39640" bIns="3964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/>
            </a:defPPr>
            <a:lvl1pPr marR="0" lv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"/>
              <a:buFont typeface="Arial"/>
              <a:defRPr sz="1600" b="0" i="0" u="none" strike="noStrike" cap="none" spc="-3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/>
              </a:defRPr>
            </a:lvl1pPr>
            <a:lvl2pPr marR="0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2pPr>
            <a:lvl3pPr marR="0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3pPr>
            <a:lvl4pPr marR="0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4pPr>
            <a:lvl5pPr marR="0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5pPr>
            <a:lvl6pPr marR="0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6pPr>
            <a:lvl7pPr marR="0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7pPr>
            <a:lvl8pPr marR="0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8pPr>
            <a:lvl9pPr marR="0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9pPr>
          </a:lstStyle>
          <a:p>
            <a:pPr lvl="0" latinLnBrk="0">
              <a:lnSpc>
                <a:spcPct val="100000"/>
              </a:lnSpc>
              <a:buClrTx/>
              <a:buSzTx/>
              <a:defRPr/>
            </a:pPr>
            <a:r>
              <a:rPr lang="en-US" altLang="ko-KR" sz="1200" spc="-10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</a:rPr>
              <a:t>ABL</a:t>
            </a:r>
            <a:r>
              <a:rPr lang="ko-KR" altLang="en-US" sz="1200" spc="-10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</a:rPr>
              <a:t>은 </a:t>
            </a:r>
            <a:r>
              <a:rPr lang="ko-KR" altLang="en-US" sz="1800" spc="-10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C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룰 등록을 하기 위해 만든 </a:t>
            </a:r>
            <a:r>
              <a:rPr lang="en-US" altLang="ko-KR" sz="1800" spc="-10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C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Script </a:t>
            </a:r>
            <a:r>
              <a:rPr lang="ko-KR" altLang="en-US" sz="1800" spc="-10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C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언어</a:t>
            </a:r>
            <a:r>
              <a:rPr lang="ko-KR" altLang="en-US" sz="1200" spc="-10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</a:rPr>
              <a:t>로 다양한 프로그램언어</a:t>
            </a:r>
            <a:r>
              <a:rPr lang="en-US" altLang="ko-KR" sz="1200" spc="-10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</a:rPr>
              <a:t>, SQL </a:t>
            </a:r>
            <a:r>
              <a:rPr lang="ko-KR" altLang="en-US" sz="1200" spc="-10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</a:rPr>
              <a:t>문장들을 스크립트로 작성한 후 통일된 메타데이터와 결합하여   프로그램 언어</a:t>
            </a:r>
            <a:r>
              <a:rPr lang="en-US" altLang="ko-KR" sz="1200" spc="-10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</a:rPr>
              <a:t>, SQL</a:t>
            </a:r>
            <a:r>
              <a:rPr lang="ko-KR" altLang="en-US" sz="1200" spc="-10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</a:rPr>
              <a:t>을 처리할 수 있는 기술을 제공합니다</a:t>
            </a:r>
            <a:r>
              <a:rPr lang="en-US" altLang="ko-KR" sz="1200" spc="-10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</a:rPr>
              <a:t>. </a:t>
            </a:r>
          </a:p>
        </p:txBody>
      </p:sp>
      <p:sp>
        <p:nvSpPr>
          <p:cNvPr id="39" name="TextBox 68">
            <a:extLst>
              <a:ext uri="{FF2B5EF4-FFF2-40B4-BE49-F238E27FC236}">
                <a16:creationId xmlns:a16="http://schemas.microsoft.com/office/drawing/2014/main" id="{FC35ED6E-9CF3-4A95-A976-E0FAA9BC1B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7695" y="212802"/>
            <a:ext cx="192360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defPPr>
              <a:defRPr lang="ko-KR"/>
            </a:defPPr>
            <a:lvl1pPr marR="0" lv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400" b="1" i="0" u="none" strike="noStrike" cap="none" spc="-300" normalizeH="0" baseline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218C97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  <a:lvl2pPr marL="742950" indent="-285750" defTabSz="914400" eaLnBrk="0" hangingPunct="0">
              <a:defRPr kumimoji="1" sz="2100"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defTabSz="914400" eaLnBrk="0" hangingPunct="0">
              <a:defRPr kumimoji="1" sz="2100"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371600" defTabSz="914400" eaLnBrk="0" hangingPunct="0">
              <a:defRPr kumimoji="1" sz="2100"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defTabSz="914400" eaLnBrk="0" hangingPunct="0">
              <a:defRPr kumimoji="1" sz="2100"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1066800" eaLnBrk="0" fontAlgn="base" hangingPunct="0">
              <a:spcBef>
                <a:spcPct val="0"/>
              </a:spcBef>
              <a:spcAft>
                <a:spcPct val="0"/>
              </a:spcAft>
              <a:defRPr kumimoji="1" sz="2100"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1066800" eaLnBrk="0" fontAlgn="base" hangingPunct="0">
              <a:spcBef>
                <a:spcPct val="0"/>
              </a:spcBef>
              <a:spcAft>
                <a:spcPct val="0"/>
              </a:spcAft>
              <a:defRPr kumimoji="1" sz="2100"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1066800" eaLnBrk="0" fontAlgn="base" hangingPunct="0">
              <a:spcBef>
                <a:spcPct val="0"/>
              </a:spcBef>
              <a:spcAft>
                <a:spcPct val="0"/>
              </a:spcAft>
              <a:defRPr kumimoji="1" sz="2100"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1066800" eaLnBrk="0" fontAlgn="base" hangingPunct="0">
              <a:spcBef>
                <a:spcPct val="0"/>
              </a:spcBef>
              <a:spcAft>
                <a:spcPct val="0"/>
              </a:spcAft>
              <a:defRPr kumimoji="1" sz="2100"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-300" normalizeH="0" baseline="0" noProof="0" dirty="0">
                <a:ln w="0"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Impact" panose="020B0806030902050204" pitchFamily="34" charset="0"/>
                <a:ea typeface="HY헤드라인M" panose="02030600000101010101" pitchFamily="18" charset="-127"/>
                <a:cs typeface="+mn-cs"/>
              </a:rPr>
              <a:t>4</a:t>
            </a:r>
            <a:endParaRPr kumimoji="0" lang="ko-KR" altLang="en-US" sz="3600" b="0" i="0" u="none" strike="noStrike" kern="1200" cap="none" spc="-300" normalizeH="0" baseline="0" noProof="0" dirty="0">
              <a:ln w="0"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Impact" panose="020B0806030902050204" pitchFamily="34" charset="0"/>
              <a:ea typeface="HY헤드라인M" panose="02030600000101010101" pitchFamily="18" charset="-127"/>
              <a:cs typeface="+mn-cs"/>
            </a:endParaRPr>
          </a:p>
        </p:txBody>
      </p:sp>
      <p:sp>
        <p:nvSpPr>
          <p:cNvPr id="42" name="텍스트 개체 틀 9"/>
          <p:cNvSpPr txBox="1">
            <a:spLocks/>
          </p:cNvSpPr>
          <p:nvPr/>
        </p:nvSpPr>
        <p:spPr>
          <a:xfrm>
            <a:off x="726304" y="289024"/>
            <a:ext cx="4802760" cy="547688"/>
          </a:xfrm>
          <a:prstGeom prst="rect">
            <a:avLst/>
          </a:prstGeom>
        </p:spPr>
        <p:txBody>
          <a:bodyPr>
            <a:normAutofit/>
          </a:bodyPr>
          <a:lstStyle>
            <a:lvl1pPr marL="255588" indent="-255588" algn="l" defTabSz="1022350" rtl="0" eaLnBrk="0" fontAlgn="base" latinLnBrk="1" hangingPunct="0">
              <a:lnSpc>
                <a:spcPct val="90000"/>
              </a:lnSpc>
              <a:spcBef>
                <a:spcPts val="1113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66763" indent="-255588" algn="l" defTabSz="1022350" rtl="0" eaLnBrk="0" fontAlgn="base" latinLnBrk="1" hangingPunct="0">
              <a:lnSpc>
                <a:spcPct val="90000"/>
              </a:lnSpc>
              <a:spcBef>
                <a:spcPts val="563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7938" indent="-255588" algn="l" defTabSz="1022350" rtl="0" eaLnBrk="0" fontAlgn="base" latinLnBrk="1" hangingPunct="0">
              <a:lnSpc>
                <a:spcPct val="90000"/>
              </a:lnSpc>
              <a:spcBef>
                <a:spcPts val="563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89113" indent="-255588" algn="l" defTabSz="1022350" rtl="0" eaLnBrk="0" fontAlgn="base" latinLnBrk="1" hangingPunct="0">
              <a:lnSpc>
                <a:spcPct val="90000"/>
              </a:lnSpc>
              <a:spcBef>
                <a:spcPts val="563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00288" indent="-255588" algn="l" defTabSz="1022350" rtl="0" eaLnBrk="0" fontAlgn="base" latinLnBrk="1" hangingPunct="0">
              <a:lnSpc>
                <a:spcPct val="90000"/>
              </a:lnSpc>
              <a:spcBef>
                <a:spcPts val="563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11574" indent="-255598" algn="l" defTabSz="1022391" rtl="0" eaLnBrk="1" latinLnBrk="1" hangingPunct="1">
              <a:lnSpc>
                <a:spcPct val="90000"/>
              </a:lnSpc>
              <a:spcBef>
                <a:spcPts val="559"/>
              </a:spcBef>
              <a:buFont typeface="Arial" panose="020B0604020202020204" pitchFamily="34" charset="0"/>
              <a:buChar char="•"/>
              <a:defRPr sz="2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22770" indent="-255598" algn="l" defTabSz="1022391" rtl="0" eaLnBrk="1" latinLnBrk="1" hangingPunct="1">
              <a:lnSpc>
                <a:spcPct val="90000"/>
              </a:lnSpc>
              <a:spcBef>
                <a:spcPts val="559"/>
              </a:spcBef>
              <a:buFont typeface="Arial" panose="020B0604020202020204" pitchFamily="34" charset="0"/>
              <a:buChar char="•"/>
              <a:defRPr sz="2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33965" indent="-255598" algn="l" defTabSz="1022391" rtl="0" eaLnBrk="1" latinLnBrk="1" hangingPunct="1">
              <a:lnSpc>
                <a:spcPct val="90000"/>
              </a:lnSpc>
              <a:spcBef>
                <a:spcPts val="559"/>
              </a:spcBef>
              <a:buFont typeface="Arial" panose="020B0604020202020204" pitchFamily="34" charset="0"/>
              <a:buChar char="•"/>
              <a:defRPr sz="2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45160" indent="-255598" algn="l" defTabSz="1022391" rtl="0" eaLnBrk="1" latinLnBrk="1" hangingPunct="1">
              <a:lnSpc>
                <a:spcPct val="90000"/>
              </a:lnSpc>
              <a:spcBef>
                <a:spcPts val="559"/>
              </a:spcBef>
              <a:buFont typeface="Arial" panose="020B0604020202020204" pitchFamily="34" charset="0"/>
              <a:buChar char="•"/>
              <a:defRPr sz="2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latinLnBrk="0">
              <a:buNone/>
              <a:defRPr/>
            </a:pPr>
            <a:r>
              <a:rPr lang="ko-KR" altLang="en-US" sz="2000" spc="-100" dirty="0">
                <a:ln w="0"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핵심기술</a:t>
            </a:r>
            <a:r>
              <a:rPr lang="en-US" altLang="ko-KR" sz="2000" spc="-100" dirty="0">
                <a:ln w="0"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–</a:t>
            </a:r>
            <a:r>
              <a:rPr lang="en-US" altLang="ko-KR" sz="1600" spc="-100" dirty="0">
                <a:ln w="0"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ABL (Application Build Language) Script </a:t>
            </a:r>
            <a:r>
              <a:rPr lang="ko-KR" altLang="en-US" sz="1600" spc="-100" dirty="0">
                <a:ln w="0"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언어</a:t>
            </a:r>
          </a:p>
        </p:txBody>
      </p:sp>
      <p:sp>
        <p:nvSpPr>
          <p:cNvPr id="44" name="평행 사변형 43">
            <a:extLst>
              <a:ext uri="{FF2B5EF4-FFF2-40B4-BE49-F238E27FC236}">
                <a16:creationId xmlns:a16="http://schemas.microsoft.com/office/drawing/2014/main" id="{B6AFEC8E-01C7-471F-9863-6EC69359396D}"/>
              </a:ext>
            </a:extLst>
          </p:cNvPr>
          <p:cNvSpPr/>
          <p:nvPr/>
        </p:nvSpPr>
        <p:spPr>
          <a:xfrm flipH="1">
            <a:off x="488133" y="1853656"/>
            <a:ext cx="590460" cy="450979"/>
          </a:xfrm>
          <a:prstGeom prst="parallelogram">
            <a:avLst>
              <a:gd name="adj" fmla="val 90029"/>
            </a:avLst>
          </a:prstGeom>
          <a:solidFill>
            <a:srgbClr val="3CB7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500">
              <a:ln>
                <a:solidFill>
                  <a:srgbClr val="4472C4">
                    <a:shade val="50000"/>
                    <a:alpha val="0"/>
                  </a:srgbClr>
                </a:solidFill>
              </a:ln>
            </a:endParaRPr>
          </a:p>
        </p:txBody>
      </p:sp>
      <p:sp>
        <p:nvSpPr>
          <p:cNvPr id="45" name="평행 사변형 44">
            <a:extLst>
              <a:ext uri="{FF2B5EF4-FFF2-40B4-BE49-F238E27FC236}">
                <a16:creationId xmlns:a16="http://schemas.microsoft.com/office/drawing/2014/main" id="{B6AFEC8E-01C7-471F-9863-6EC69359396D}"/>
              </a:ext>
            </a:extLst>
          </p:cNvPr>
          <p:cNvSpPr/>
          <p:nvPr/>
        </p:nvSpPr>
        <p:spPr>
          <a:xfrm flipH="1">
            <a:off x="395933" y="1862552"/>
            <a:ext cx="277749" cy="225447"/>
          </a:xfrm>
          <a:prstGeom prst="parallelogram">
            <a:avLst>
              <a:gd name="adj" fmla="val 90029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500">
              <a:ln>
                <a:solidFill>
                  <a:srgbClr val="4472C4">
                    <a:shade val="50000"/>
                    <a:alpha val="0"/>
                  </a:srgbClr>
                </a:solidFill>
              </a:ln>
            </a:endParaRPr>
          </a:p>
        </p:txBody>
      </p:sp>
      <p:cxnSp>
        <p:nvCxnSpPr>
          <p:cNvPr id="46" name="직선 연결선 45"/>
          <p:cNvCxnSpPr/>
          <p:nvPr/>
        </p:nvCxnSpPr>
        <p:spPr>
          <a:xfrm flipH="1">
            <a:off x="508985" y="1857597"/>
            <a:ext cx="8980519" cy="1"/>
          </a:xfrm>
          <a:prstGeom prst="line">
            <a:avLst/>
          </a:prstGeom>
          <a:ln w="28575">
            <a:solidFill>
              <a:srgbClr val="3CB7E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그림 47">
            <a:extLst>
              <a:ext uri="{FF2B5EF4-FFF2-40B4-BE49-F238E27FC236}">
                <a16:creationId xmlns:a16="http://schemas.microsoft.com/office/drawing/2014/main" id="{D127A397-4A43-4A41-BFC0-58572B438B1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585" b="8848"/>
          <a:stretch/>
        </p:blipFill>
        <p:spPr>
          <a:xfrm>
            <a:off x="8909330" y="1614830"/>
            <a:ext cx="735364" cy="829469"/>
          </a:xfrm>
          <a:prstGeom prst="rect">
            <a:avLst/>
          </a:prstGeom>
        </p:spPr>
      </p:pic>
      <p:sp>
        <p:nvSpPr>
          <p:cNvPr id="50" name="모서리가 둥근 직사각형 49"/>
          <p:cNvSpPr/>
          <p:nvPr/>
        </p:nvSpPr>
        <p:spPr>
          <a:xfrm>
            <a:off x="783702" y="2317123"/>
            <a:ext cx="2102100" cy="330877"/>
          </a:xfrm>
          <a:prstGeom prst="roundRect">
            <a:avLst>
              <a:gd name="adj" fmla="val 50000"/>
            </a:avLst>
          </a:prstGeom>
          <a:solidFill>
            <a:srgbClr val="E058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4472C4">
                    <a:shade val="50000"/>
                    <a:alpha val="0"/>
                  </a:srgbClr>
                </a:solidFill>
              </a:ln>
            </a:endParaRPr>
          </a:p>
        </p:txBody>
      </p:sp>
      <p:sp>
        <p:nvSpPr>
          <p:cNvPr id="51" name="직사각형 50"/>
          <p:cNvSpPr/>
          <p:nvPr/>
        </p:nvSpPr>
        <p:spPr>
          <a:xfrm flipH="1">
            <a:off x="1233626" y="2359493"/>
            <a:ext cx="1202252" cy="246221"/>
          </a:xfrm>
          <a:prstGeom prst="rect">
            <a:avLst/>
          </a:prstGeom>
          <a:noFill/>
          <a:ln w="1270">
            <a:noFill/>
          </a:ln>
        </p:spPr>
        <p:txBody>
          <a:bodyPr wrap="none" lIns="0" tIns="0" rIns="0" bIns="0" rtlCol="0">
            <a:spAutoFit/>
          </a:bodyPr>
          <a:lstStyle/>
          <a:p>
            <a:pPr marL="0" marR="0" lvl="1" indent="-98541" algn="ctr" defTabSz="854234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prstClr val="white">
                  <a:lumMod val="65000"/>
                </a:prstClr>
              </a:buClr>
              <a:buSzPct val="80000"/>
              <a:buFontTx/>
              <a:buNone/>
              <a:tabLst>
                <a:tab pos="6151026" algn="l"/>
              </a:tabLst>
              <a:defRPr/>
            </a:pPr>
            <a:r>
              <a:rPr lang="en-US" altLang="ko-KR" sz="1600" spc="-50">
                <a:ln w="1270"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“ABL” Manual</a:t>
            </a:r>
            <a:endParaRPr lang="ko-KR" altLang="ko-KR" sz="1600" spc="-50" dirty="0">
              <a:ln w="1270"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52" name="그림 5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959" y="3207837"/>
            <a:ext cx="596159" cy="468411"/>
          </a:xfrm>
          <a:prstGeom prst="rect">
            <a:avLst/>
          </a:prstGeom>
        </p:spPr>
      </p:pic>
      <p:sp>
        <p:nvSpPr>
          <p:cNvPr id="53" name="직사각형 52"/>
          <p:cNvSpPr/>
          <p:nvPr/>
        </p:nvSpPr>
        <p:spPr>
          <a:xfrm flipH="1">
            <a:off x="697704" y="3743723"/>
            <a:ext cx="988669" cy="184666"/>
          </a:xfrm>
          <a:prstGeom prst="rect">
            <a:avLst/>
          </a:prstGeom>
          <a:noFill/>
          <a:ln w="1270">
            <a:noFill/>
          </a:ln>
        </p:spPr>
        <p:txBody>
          <a:bodyPr wrap="none" lIns="0" tIns="0" rIns="0" bIns="0" rtlCol="0">
            <a:spAutoFit/>
          </a:bodyPr>
          <a:lstStyle/>
          <a:p>
            <a:pPr marL="0" lvl="1" indent="-98541" algn="ctr" defTabSz="854234">
              <a:buClr>
                <a:prstClr val="white">
                  <a:lumMod val="65000"/>
                </a:prstClr>
              </a:buClr>
              <a:buSzPct val="80000"/>
              <a:tabLst>
                <a:tab pos="6151026" algn="l"/>
              </a:tabLst>
              <a:defRPr/>
            </a:pPr>
            <a:r>
              <a:rPr lang="en-US" altLang="ko-KR" sz="1200">
                <a:ln w="1270"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Monotype Sorts"/>
              </a:rPr>
              <a:t>AS-IS System</a:t>
            </a:r>
            <a:endParaRPr lang="ko-KR" altLang="en-US" sz="1200" dirty="0">
              <a:ln w="1270"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000000"/>
              </a:solidFill>
              <a:latin typeface="KoPub돋움체 Bold" panose="02020603020101020101" pitchFamily="18" charset="-127"/>
              <a:ea typeface="KoPub돋움체 Bold" panose="02020603020101020101" pitchFamily="18" charset="-127"/>
              <a:sym typeface="Monotype Sorts"/>
            </a:endParaRPr>
          </a:p>
        </p:txBody>
      </p:sp>
      <p:grpSp>
        <p:nvGrpSpPr>
          <p:cNvPr id="72" name="그룹 71"/>
          <p:cNvGrpSpPr/>
          <p:nvPr/>
        </p:nvGrpSpPr>
        <p:grpSpPr>
          <a:xfrm>
            <a:off x="5199322" y="4569817"/>
            <a:ext cx="813344" cy="1055425"/>
            <a:chOff x="6238994" y="4731179"/>
            <a:chExt cx="813344" cy="1055425"/>
          </a:xfrm>
        </p:grpSpPr>
        <p:sp>
          <p:nvSpPr>
            <p:cNvPr id="68" name="원통 158">
              <a:extLst>
                <a:ext uri="{FF2B5EF4-FFF2-40B4-BE49-F238E27FC236}">
                  <a16:creationId xmlns:a16="http://schemas.microsoft.com/office/drawing/2014/main" id="{81D512F6-76E6-4180-930A-B36331F8BF0B}"/>
                </a:ext>
              </a:extLst>
            </p:cNvPr>
            <p:cNvSpPr/>
            <p:nvPr/>
          </p:nvSpPr>
          <p:spPr bwMode="auto">
            <a:xfrm>
              <a:off x="6238994" y="4731179"/>
              <a:ext cx="813344" cy="1055425"/>
            </a:xfrm>
            <a:prstGeom prst="can">
              <a:avLst/>
            </a:prstGeom>
            <a:solidFill>
              <a:srgbClr val="D2D7E0"/>
            </a:solidFill>
            <a:ln w="6350" cap="rnd" cmpd="sng" algn="ctr">
              <a:noFill/>
              <a:prstDash val="solid"/>
              <a:headEnd type="none" w="sm" len="sm"/>
              <a:tailEnd type="none" w="sm" len="sm"/>
            </a:ln>
            <a:effectLst/>
          </p:spPr>
          <p:txBody>
            <a:bodyPr wrap="square" lIns="0" tIns="0" rIns="0" bIns="0" rtlCol="0" anchor="ctr" anchorCtr="0"/>
            <a:lstStyle/>
            <a:p>
              <a:pPr algn="ctr" defTabSz="1037746"/>
              <a:endParaRPr lang="ko-KR" altLang="en-US" sz="1361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69" name="원통 159">
              <a:extLst>
                <a:ext uri="{FF2B5EF4-FFF2-40B4-BE49-F238E27FC236}">
                  <a16:creationId xmlns:a16="http://schemas.microsoft.com/office/drawing/2014/main" id="{6E6B186B-B60D-49EB-B08A-89CDD160C665}"/>
                </a:ext>
              </a:extLst>
            </p:cNvPr>
            <p:cNvSpPr/>
            <p:nvPr/>
          </p:nvSpPr>
          <p:spPr bwMode="auto">
            <a:xfrm>
              <a:off x="6238994" y="5268516"/>
              <a:ext cx="813344" cy="518088"/>
            </a:xfrm>
            <a:prstGeom prst="can">
              <a:avLst>
                <a:gd name="adj" fmla="val 41308"/>
              </a:avLst>
            </a:prstGeom>
            <a:solidFill>
              <a:srgbClr val="828DA2"/>
            </a:solidFill>
            <a:ln w="6350" cap="rnd" cmpd="sng" algn="ctr">
              <a:noFill/>
              <a:prstDash val="solid"/>
              <a:headEnd type="none" w="sm" len="sm"/>
              <a:tailEnd type="none" w="sm" len="sm"/>
            </a:ln>
            <a:effectLst/>
          </p:spPr>
          <p:txBody>
            <a:bodyPr wrap="square" lIns="0" tIns="0" rIns="0" bIns="0" rtlCol="0" anchor="ctr" anchorCtr="0"/>
            <a:lstStyle/>
            <a:p>
              <a:pPr algn="ctr" defTabSz="1037746"/>
              <a:endParaRPr lang="ko-KR" altLang="en-US" sz="1361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71" name="원통 159">
              <a:extLst>
                <a:ext uri="{FF2B5EF4-FFF2-40B4-BE49-F238E27FC236}">
                  <a16:creationId xmlns:a16="http://schemas.microsoft.com/office/drawing/2014/main" id="{6E6B186B-B60D-49EB-B08A-89CDD160C665}"/>
                </a:ext>
              </a:extLst>
            </p:cNvPr>
            <p:cNvSpPr/>
            <p:nvPr/>
          </p:nvSpPr>
          <p:spPr bwMode="auto">
            <a:xfrm>
              <a:off x="6238994" y="4934850"/>
              <a:ext cx="813344" cy="518088"/>
            </a:xfrm>
            <a:prstGeom prst="can">
              <a:avLst>
                <a:gd name="adj" fmla="val 41308"/>
              </a:avLst>
            </a:prstGeom>
            <a:solidFill>
              <a:srgbClr val="B5BBC7"/>
            </a:solidFill>
            <a:ln w="6350" cap="rnd" cmpd="sng" algn="ctr">
              <a:noFill/>
              <a:prstDash val="solid"/>
              <a:headEnd type="none" w="sm" len="sm"/>
              <a:tailEnd type="none" w="sm" len="sm"/>
            </a:ln>
            <a:effectLst/>
          </p:spPr>
          <p:txBody>
            <a:bodyPr wrap="square" lIns="0" tIns="0" rIns="0" bIns="0" rtlCol="0" anchor="ctr" anchorCtr="0"/>
            <a:lstStyle/>
            <a:p>
              <a:pPr algn="ctr" defTabSz="1037746"/>
              <a:endParaRPr lang="ko-KR" altLang="en-US" sz="1361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</p:grpSp>
      <p:pic>
        <p:nvPicPr>
          <p:cNvPr id="74" name="Picture 4">
            <a:extLst>
              <a:ext uri="{FF2B5EF4-FFF2-40B4-BE49-F238E27FC236}">
                <a16:creationId xmlns:a16="http://schemas.microsoft.com/office/drawing/2014/main" id="{5A4712EF-FD88-F522-9508-A8582E1B3A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6252" y="4498908"/>
            <a:ext cx="1556473" cy="1734367"/>
          </a:xfrm>
          <a:prstGeom prst="rect">
            <a:avLst/>
          </a:prstGeom>
          <a:noFill/>
          <a:ln w="9525">
            <a:solidFill>
              <a:sysClr val="windowText" lastClr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5" name="Text Box 46">
            <a:extLst>
              <a:ext uri="{FF2B5EF4-FFF2-40B4-BE49-F238E27FC236}">
                <a16:creationId xmlns:a16="http://schemas.microsoft.com/office/drawing/2014/main" id="{31F56AEA-446C-5E28-13CB-28EE9B9D55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37105" y="5109244"/>
            <a:ext cx="963799" cy="586397"/>
          </a:xfrm>
          <a:prstGeom prst="rect">
            <a:avLst/>
          </a:prstGeom>
          <a:solidFill>
            <a:srgbClr val="E05810">
              <a:alpha val="21961"/>
            </a:srgbClr>
          </a:solidFill>
          <a:ln w="12700" algn="ctr">
            <a:noFill/>
            <a:miter lim="800000"/>
            <a:headEnd/>
            <a:tailEnd/>
          </a:ln>
        </p:spPr>
        <p:txBody>
          <a:bodyPr wrap="square" lIns="89723" tIns="46523" rIns="89723" bIns="46523">
            <a:sp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600" b="0" i="0" u="none" strike="noStrike" kern="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“</a:t>
            </a:r>
            <a:r>
              <a:rPr kumimoji="1" lang="en-US" altLang="ko-KR" sz="1600" b="0" i="0" u="none" strike="noStrike" kern="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FF0000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ABL</a:t>
            </a:r>
            <a:r>
              <a:rPr kumimoji="1" lang="en-US" altLang="ko-KR" sz="1600" b="0" i="0" u="none" strike="noStrike" kern="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”</a:t>
            </a: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600" b="0" i="0" u="none" strike="noStrike" kern="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sample</a:t>
            </a:r>
            <a:endParaRPr kumimoji="1" lang="ko-KR" altLang="ko-KR" sz="1600" b="0" i="0" u="none" strike="noStrike" kern="0" cap="none" spc="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cxnSp>
        <p:nvCxnSpPr>
          <p:cNvPr id="76" name="연결선: 꺾임 27">
            <a:extLst>
              <a:ext uri="{FF2B5EF4-FFF2-40B4-BE49-F238E27FC236}">
                <a16:creationId xmlns:a16="http://schemas.microsoft.com/office/drawing/2014/main" id="{9AC2AA69-3EFE-DDAE-884C-160B455A86B1}"/>
              </a:ext>
            </a:extLst>
          </p:cNvPr>
          <p:cNvCxnSpPr/>
          <p:nvPr/>
        </p:nvCxnSpPr>
        <p:spPr bwMode="auto">
          <a:xfrm rot="16200000" flipH="1">
            <a:off x="2830465" y="3626641"/>
            <a:ext cx="973784" cy="647158"/>
          </a:xfrm>
          <a:prstGeom prst="bentConnector3">
            <a:avLst>
              <a:gd name="adj1" fmla="val 50000"/>
            </a:avLst>
          </a:prstGeom>
          <a:solidFill>
            <a:sysClr val="window" lastClr="FFFFFF"/>
          </a:solidFill>
          <a:ln w="28575" cap="flat" cmpd="sng" algn="ctr">
            <a:solidFill>
              <a:srgbClr val="E0581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77" name="연결선: 꺾임 28">
            <a:extLst>
              <a:ext uri="{FF2B5EF4-FFF2-40B4-BE49-F238E27FC236}">
                <a16:creationId xmlns:a16="http://schemas.microsoft.com/office/drawing/2014/main" id="{28101DFC-569F-9DCD-C89E-9CC13A4DD0CA}"/>
              </a:ext>
            </a:extLst>
          </p:cNvPr>
          <p:cNvCxnSpPr>
            <a:endCxn id="75" idx="0"/>
          </p:cNvCxnSpPr>
          <p:nvPr/>
        </p:nvCxnSpPr>
        <p:spPr bwMode="auto">
          <a:xfrm rot="5400000">
            <a:off x="2884195" y="4352503"/>
            <a:ext cx="691551" cy="821930"/>
          </a:xfrm>
          <a:prstGeom prst="bentConnector3">
            <a:avLst>
              <a:gd name="adj1" fmla="val 50000"/>
            </a:avLst>
          </a:prstGeom>
          <a:solidFill>
            <a:sysClr val="window" lastClr="FFFFFF"/>
          </a:solidFill>
          <a:ln w="28575" cap="flat" cmpd="sng" algn="ctr">
            <a:solidFill>
              <a:srgbClr val="E0581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80" name="AutoShape 119">
            <a:extLst>
              <a:ext uri="{FF2B5EF4-FFF2-40B4-BE49-F238E27FC236}">
                <a16:creationId xmlns:a16="http://schemas.microsoft.com/office/drawing/2014/main" id="{ACFFA278-2F3A-840C-C424-6C5228707444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928664" y="3493808"/>
            <a:ext cx="999341" cy="0"/>
          </a:xfrm>
          <a:prstGeom prst="straightConnector1">
            <a:avLst/>
          </a:prstGeom>
          <a:ln w="28575">
            <a:solidFill>
              <a:srgbClr val="E05810"/>
            </a:solidFill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1" name="사각형: 둥근 위쪽 모서리 298">
            <a:extLst>
              <a:ext uri="{FF2B5EF4-FFF2-40B4-BE49-F238E27FC236}">
                <a16:creationId xmlns:a16="http://schemas.microsoft.com/office/drawing/2014/main" id="{1FA6F948-9BEF-4A0D-BCD5-F1B51D093F9F}"/>
              </a:ext>
            </a:extLst>
          </p:cNvPr>
          <p:cNvSpPr/>
          <p:nvPr/>
        </p:nvSpPr>
        <p:spPr>
          <a:xfrm flipV="1">
            <a:off x="326588" y="4365104"/>
            <a:ext cx="1688604" cy="542571"/>
          </a:xfrm>
          <a:prstGeom prst="round2SameRect">
            <a:avLst/>
          </a:prstGeom>
          <a:solidFill>
            <a:srgbClr val="A2DCF0"/>
          </a:solidFill>
          <a:ln>
            <a:noFill/>
          </a:ln>
          <a:effectLst>
            <a:innerShdw blurRad="38100" dist="25400" dir="5400000">
              <a:prstClr val="black">
                <a:alpha val="26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200" b="1" kern="0" spc="-13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84" name="Text Box 46">
            <a:extLst>
              <a:ext uri="{FF2B5EF4-FFF2-40B4-BE49-F238E27FC236}">
                <a16:creationId xmlns:a16="http://schemas.microsoft.com/office/drawing/2014/main" id="{70B9573E-7188-3557-C2E1-C6CB4DA98D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8466" y="4404852"/>
            <a:ext cx="1500198" cy="463287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square" lIns="89723" tIns="46523" rIns="89723" bIns="46523">
            <a:sp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i="0" u="none" strike="noStrike" kern="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변경할 프로그램 혹은 </a:t>
            </a:r>
            <a:endParaRPr kumimoji="1" lang="en-US" altLang="ko-KR" sz="1200" i="0" u="none" strike="noStrike" kern="0" cap="none" spc="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000000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i="0" u="none" strike="noStrike" kern="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소스코드</a:t>
            </a:r>
            <a:endParaRPr kumimoji="1" lang="ko-KR" altLang="ko-KR" sz="1200" i="0" u="none" strike="noStrike" kern="0" cap="none" spc="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000000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87" name="Picture 4">
            <a:extLst>
              <a:ext uri="{FF2B5EF4-FFF2-40B4-BE49-F238E27FC236}">
                <a16:creationId xmlns:a16="http://schemas.microsoft.com/office/drawing/2014/main" id="{064676CD-3A5E-079A-EF19-EE01DBE084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9015" y="4502945"/>
            <a:ext cx="1556473" cy="1734367"/>
          </a:xfrm>
          <a:prstGeom prst="rect">
            <a:avLst/>
          </a:prstGeom>
          <a:noFill/>
          <a:ln w="9525">
            <a:solidFill>
              <a:sysClr val="windowText" lastClr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8" name="Text Box 46">
            <a:extLst>
              <a:ext uri="{FF2B5EF4-FFF2-40B4-BE49-F238E27FC236}">
                <a16:creationId xmlns:a16="http://schemas.microsoft.com/office/drawing/2014/main" id="{6CC8F1E2-9070-EDCB-6D30-29AB4C79E0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92394" y="5154180"/>
            <a:ext cx="963799" cy="586397"/>
          </a:xfrm>
          <a:prstGeom prst="rect">
            <a:avLst/>
          </a:prstGeom>
          <a:solidFill>
            <a:srgbClr val="E05810">
              <a:alpha val="21961"/>
            </a:srgbClr>
          </a:solidFill>
          <a:ln w="12700" algn="ctr">
            <a:noFill/>
            <a:miter lim="800000"/>
            <a:headEnd/>
            <a:tailEnd/>
          </a:ln>
        </p:spPr>
        <p:txBody>
          <a:bodyPr wrap="square" lIns="89723" tIns="46523" rIns="89723" bIns="46523">
            <a:sp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600" b="0" i="0" u="none" strike="noStrike" kern="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“</a:t>
            </a:r>
            <a:r>
              <a:rPr kumimoji="1" lang="en-US" altLang="ko-KR" sz="1600" b="0" i="0" u="none" strike="noStrike" kern="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FF0000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ABL</a:t>
            </a:r>
            <a:r>
              <a:rPr kumimoji="1" lang="en-US" altLang="ko-KR" sz="1600" b="0" i="0" u="none" strike="noStrike" kern="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”</a:t>
            </a: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600" b="0" i="0" u="none" strike="noStrike" kern="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sample</a:t>
            </a:r>
            <a:endParaRPr kumimoji="1" lang="ko-KR" altLang="ko-KR" sz="1600" b="0" i="0" u="none" strike="noStrike" kern="0" cap="none" spc="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cxnSp>
        <p:nvCxnSpPr>
          <p:cNvPr id="91" name="연결선: 꺾임 33">
            <a:extLst>
              <a:ext uri="{FF2B5EF4-FFF2-40B4-BE49-F238E27FC236}">
                <a16:creationId xmlns:a16="http://schemas.microsoft.com/office/drawing/2014/main" id="{712A8AC7-327B-2F5D-BDE4-EDB1A434A273}"/>
              </a:ext>
            </a:extLst>
          </p:cNvPr>
          <p:cNvCxnSpPr/>
          <p:nvPr/>
        </p:nvCxnSpPr>
        <p:spPr bwMode="auto">
          <a:xfrm rot="10800000" flipH="1">
            <a:off x="7467328" y="3083917"/>
            <a:ext cx="690841" cy="621850"/>
          </a:xfrm>
          <a:prstGeom prst="bentConnector3">
            <a:avLst>
              <a:gd name="adj1" fmla="val -41669"/>
            </a:avLst>
          </a:prstGeom>
          <a:solidFill>
            <a:sysClr val="window" lastClr="FFFFFF"/>
          </a:solidFill>
          <a:ln w="28575" cap="flat" cmpd="sng" algn="ctr">
            <a:solidFill>
              <a:srgbClr val="E0581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93" name="AutoShape 119">
            <a:extLst>
              <a:ext uri="{FF2B5EF4-FFF2-40B4-BE49-F238E27FC236}">
                <a16:creationId xmlns:a16="http://schemas.microsoft.com/office/drawing/2014/main" id="{CDAA91B2-69EA-2CA2-720C-4F6092C72338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8158839" y="3094764"/>
            <a:ext cx="471594" cy="0"/>
          </a:xfrm>
          <a:prstGeom prst="straightConnector1">
            <a:avLst/>
          </a:prstGeom>
          <a:ln w="28575">
            <a:solidFill>
              <a:srgbClr val="E05810"/>
            </a:solidFill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7" name="오른쪽 화살표 116"/>
          <p:cNvSpPr/>
          <p:nvPr/>
        </p:nvSpPr>
        <p:spPr>
          <a:xfrm>
            <a:off x="3813345" y="5301208"/>
            <a:ext cx="347567" cy="153403"/>
          </a:xfrm>
          <a:prstGeom prst="rightArrow">
            <a:avLst/>
          </a:prstGeom>
          <a:solidFill>
            <a:srgbClr val="828D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4472C4">
                    <a:shade val="50000"/>
                    <a:alpha val="0"/>
                  </a:srgbClr>
                </a:solidFill>
              </a:ln>
            </a:endParaRPr>
          </a:p>
        </p:txBody>
      </p:sp>
      <p:sp>
        <p:nvSpPr>
          <p:cNvPr id="120" name="자유형 119"/>
          <p:cNvSpPr/>
          <p:nvPr/>
        </p:nvSpPr>
        <p:spPr>
          <a:xfrm>
            <a:off x="2817628" y="5380074"/>
            <a:ext cx="988828" cy="701749"/>
          </a:xfrm>
          <a:custGeom>
            <a:avLst/>
            <a:gdLst>
              <a:gd name="connsiteX0" fmla="*/ 0 w 988828"/>
              <a:gd name="connsiteY0" fmla="*/ 372140 h 701749"/>
              <a:gd name="connsiteX1" fmla="*/ 0 w 988828"/>
              <a:gd name="connsiteY1" fmla="*/ 701749 h 701749"/>
              <a:gd name="connsiteX2" fmla="*/ 712381 w 988828"/>
              <a:gd name="connsiteY2" fmla="*/ 701749 h 701749"/>
              <a:gd name="connsiteX3" fmla="*/ 712381 w 988828"/>
              <a:gd name="connsiteY3" fmla="*/ 0 h 701749"/>
              <a:gd name="connsiteX4" fmla="*/ 988828 w 988828"/>
              <a:gd name="connsiteY4" fmla="*/ 0 h 701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88828" h="701749">
                <a:moveTo>
                  <a:pt x="0" y="372140"/>
                </a:moveTo>
                <a:lnTo>
                  <a:pt x="0" y="701749"/>
                </a:lnTo>
                <a:lnTo>
                  <a:pt x="712381" y="701749"/>
                </a:lnTo>
                <a:lnTo>
                  <a:pt x="712381" y="0"/>
                </a:lnTo>
                <a:lnTo>
                  <a:pt x="988828" y="0"/>
                </a:lnTo>
              </a:path>
            </a:pathLst>
          </a:custGeom>
          <a:noFill/>
          <a:ln w="28575" cap="flat" cmpd="sng" algn="ctr">
            <a:solidFill>
              <a:srgbClr val="E05810"/>
            </a:solidFill>
            <a:prstDash val="solid"/>
            <a:round/>
            <a:headEnd type="none" w="med" len="med"/>
            <a:tailEnd type="triangle"/>
          </a:ln>
          <a:effectLst/>
        </p:spPr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4472C4">
                    <a:shade val="50000"/>
                    <a:alpha val="0"/>
                  </a:srgbClr>
                </a:solidFill>
              </a:ln>
            </a:endParaRPr>
          </a:p>
        </p:txBody>
      </p:sp>
      <p:sp>
        <p:nvSpPr>
          <p:cNvPr id="123" name="직사각형 122"/>
          <p:cNvSpPr/>
          <p:nvPr/>
        </p:nvSpPr>
        <p:spPr>
          <a:xfrm>
            <a:off x="3955447" y="5479579"/>
            <a:ext cx="905548" cy="3166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4472C4">
                    <a:shade val="50000"/>
                    <a:alpha val="0"/>
                  </a:srgbClr>
                </a:solidFill>
              </a:ln>
            </a:endParaRPr>
          </a:p>
        </p:txBody>
      </p:sp>
      <p:sp>
        <p:nvSpPr>
          <p:cNvPr id="85" name="사각형: 둥근 위쪽 모서리 298">
            <a:extLst>
              <a:ext uri="{FF2B5EF4-FFF2-40B4-BE49-F238E27FC236}">
                <a16:creationId xmlns:a16="http://schemas.microsoft.com/office/drawing/2014/main" id="{1FA6F948-9BEF-4A0D-BCD5-F1B51D093F9F}"/>
              </a:ext>
            </a:extLst>
          </p:cNvPr>
          <p:cNvSpPr/>
          <p:nvPr/>
        </p:nvSpPr>
        <p:spPr>
          <a:xfrm flipV="1">
            <a:off x="4769128" y="5696049"/>
            <a:ext cx="1688604" cy="542571"/>
          </a:xfrm>
          <a:prstGeom prst="round2SameRect">
            <a:avLst/>
          </a:prstGeom>
          <a:solidFill>
            <a:srgbClr val="A2DCF0"/>
          </a:solidFill>
          <a:ln>
            <a:noFill/>
          </a:ln>
          <a:effectLst>
            <a:innerShdw blurRad="38100" dist="25400" dir="5400000">
              <a:prstClr val="black">
                <a:alpha val="26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200" b="1" kern="0" spc="-13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86" name="Text Box 46">
            <a:extLst>
              <a:ext uri="{FF2B5EF4-FFF2-40B4-BE49-F238E27FC236}">
                <a16:creationId xmlns:a16="http://schemas.microsoft.com/office/drawing/2014/main" id="{70B9573E-7188-3557-C2E1-C6CB4DA98D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76559" y="5735797"/>
            <a:ext cx="1673742" cy="463287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square" lIns="89723" tIns="46523" rIns="89723" bIns="46523">
            <a:spAutoFit/>
          </a:bodyPr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1200" kern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45</a:t>
            </a:r>
            <a:r>
              <a:rPr kumimoji="1" lang="ko-KR" altLang="en-US" sz="1200" kern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개 프로그램 언어 및</a:t>
            </a:r>
            <a:endParaRPr kumimoji="1" lang="en-US" altLang="ko-KR" sz="1200" kern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000000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algn="ctr" fontAlgn="base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200" kern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모든 </a:t>
            </a:r>
            <a:r>
              <a:rPr kumimoji="1" lang="en-US" altLang="ko-KR" sz="1200" kern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DB SQL</a:t>
            </a:r>
            <a:endParaRPr kumimoji="1" lang="ko-KR" altLang="ko-KR" sz="1200" kern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000000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26" name="오른쪽 화살표 125"/>
          <p:cNvSpPr/>
          <p:nvPr/>
        </p:nvSpPr>
        <p:spPr>
          <a:xfrm>
            <a:off x="4817590" y="5301208"/>
            <a:ext cx="347567" cy="153403"/>
          </a:xfrm>
          <a:prstGeom prst="rightArrow">
            <a:avLst/>
          </a:prstGeom>
          <a:solidFill>
            <a:srgbClr val="828D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4472C4">
                    <a:shade val="50000"/>
                    <a:alpha val="0"/>
                  </a:srgbClr>
                </a:solidFill>
              </a:ln>
            </a:endParaRPr>
          </a:p>
        </p:txBody>
      </p:sp>
      <p:sp>
        <p:nvSpPr>
          <p:cNvPr id="128" name="오른쪽 화살표 127"/>
          <p:cNvSpPr/>
          <p:nvPr/>
        </p:nvSpPr>
        <p:spPr>
          <a:xfrm>
            <a:off x="6088123" y="5301208"/>
            <a:ext cx="347567" cy="153403"/>
          </a:xfrm>
          <a:prstGeom prst="rightArrow">
            <a:avLst/>
          </a:prstGeom>
          <a:solidFill>
            <a:srgbClr val="828D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4472C4">
                    <a:shade val="50000"/>
                    <a:alpha val="0"/>
                  </a:srgbClr>
                </a:solidFill>
              </a:ln>
            </a:endParaRPr>
          </a:p>
        </p:txBody>
      </p:sp>
      <p:sp>
        <p:nvSpPr>
          <p:cNvPr id="129" name="오른쪽 화살표 128"/>
          <p:cNvSpPr/>
          <p:nvPr/>
        </p:nvSpPr>
        <p:spPr>
          <a:xfrm>
            <a:off x="7126633" y="5301208"/>
            <a:ext cx="347567" cy="153403"/>
          </a:xfrm>
          <a:prstGeom prst="rightArrow">
            <a:avLst/>
          </a:prstGeom>
          <a:solidFill>
            <a:srgbClr val="828D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4472C4">
                    <a:shade val="50000"/>
                    <a:alpha val="0"/>
                  </a:srgbClr>
                </a:solidFill>
              </a:ln>
            </a:endParaRPr>
          </a:p>
        </p:txBody>
      </p:sp>
      <p:sp>
        <p:nvSpPr>
          <p:cNvPr id="130" name="자유형 129"/>
          <p:cNvSpPr/>
          <p:nvPr/>
        </p:nvSpPr>
        <p:spPr>
          <a:xfrm>
            <a:off x="7474200" y="3715532"/>
            <a:ext cx="1098300" cy="1402568"/>
          </a:xfrm>
          <a:custGeom>
            <a:avLst/>
            <a:gdLst>
              <a:gd name="connsiteX0" fmla="*/ 1016000 w 1016000"/>
              <a:gd name="connsiteY0" fmla="*/ 1422400 h 1422400"/>
              <a:gd name="connsiteX1" fmla="*/ 1016000 w 1016000"/>
              <a:gd name="connsiteY1" fmla="*/ 0 h 1422400"/>
              <a:gd name="connsiteX2" fmla="*/ 0 w 1016000"/>
              <a:gd name="connsiteY2" fmla="*/ 0 h 142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16000" h="1422400">
                <a:moveTo>
                  <a:pt x="1016000" y="1422400"/>
                </a:moveTo>
                <a:lnTo>
                  <a:pt x="1016000" y="0"/>
                </a:lnTo>
                <a:lnTo>
                  <a:pt x="0" y="0"/>
                </a:lnTo>
              </a:path>
            </a:pathLst>
          </a:custGeom>
          <a:noFill/>
          <a:ln w="28575" cap="flat" cmpd="sng" algn="ctr">
            <a:solidFill>
              <a:srgbClr val="E05810"/>
            </a:solidFill>
            <a:prstDash val="solid"/>
            <a:round/>
            <a:headEnd type="none" w="med" len="med"/>
            <a:tailEnd type="triangle"/>
          </a:ln>
          <a:effectLst/>
        </p:spPr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4472C4">
                    <a:shade val="50000"/>
                    <a:alpha val="0"/>
                  </a:srgbClr>
                </a:solidFill>
              </a:ln>
            </a:endParaRPr>
          </a:p>
        </p:txBody>
      </p:sp>
      <p:sp>
        <p:nvSpPr>
          <p:cNvPr id="131" name="자유형 130"/>
          <p:cNvSpPr/>
          <p:nvPr/>
        </p:nvSpPr>
        <p:spPr>
          <a:xfrm>
            <a:off x="7521879" y="5386192"/>
            <a:ext cx="1108554" cy="613775"/>
          </a:xfrm>
          <a:custGeom>
            <a:avLst/>
            <a:gdLst>
              <a:gd name="connsiteX0" fmla="*/ 0 w 1108554"/>
              <a:gd name="connsiteY0" fmla="*/ 0 h 613775"/>
              <a:gd name="connsiteX1" fmla="*/ 325677 w 1108554"/>
              <a:gd name="connsiteY1" fmla="*/ 0 h 613775"/>
              <a:gd name="connsiteX2" fmla="*/ 325677 w 1108554"/>
              <a:gd name="connsiteY2" fmla="*/ 613775 h 613775"/>
              <a:gd name="connsiteX3" fmla="*/ 1108554 w 1108554"/>
              <a:gd name="connsiteY3" fmla="*/ 613775 h 613775"/>
              <a:gd name="connsiteX4" fmla="*/ 1108554 w 1108554"/>
              <a:gd name="connsiteY4" fmla="*/ 382044 h 613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08554" h="613775">
                <a:moveTo>
                  <a:pt x="0" y="0"/>
                </a:moveTo>
                <a:lnTo>
                  <a:pt x="325677" y="0"/>
                </a:lnTo>
                <a:lnTo>
                  <a:pt x="325677" y="613775"/>
                </a:lnTo>
                <a:lnTo>
                  <a:pt x="1108554" y="613775"/>
                </a:lnTo>
                <a:lnTo>
                  <a:pt x="1108554" y="382044"/>
                </a:lnTo>
              </a:path>
            </a:pathLst>
          </a:custGeom>
          <a:noFill/>
          <a:ln w="28575" cap="flat" cmpd="sng" algn="ctr">
            <a:solidFill>
              <a:srgbClr val="E05810"/>
            </a:solidFill>
            <a:prstDash val="solid"/>
            <a:round/>
            <a:headEnd type="none" w="med" len="med"/>
            <a:tailEnd type="triangle"/>
          </a:ln>
          <a:effectLst/>
        </p:spPr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4472C4">
                    <a:shade val="50000"/>
                    <a:alpha val="0"/>
                  </a:srgbClr>
                </a:solidFill>
              </a:ln>
            </a:endParaRPr>
          </a:p>
        </p:txBody>
      </p:sp>
      <p:pic>
        <p:nvPicPr>
          <p:cNvPr id="138" name="Picture 145" descr="tobe">
            <a:extLst>
              <a:ext uri="{FF2B5EF4-FFF2-40B4-BE49-F238E27FC236}">
                <a16:creationId xmlns:a16="http://schemas.microsoft.com/office/drawing/2014/main" id="{CB036557-F81A-D823-252B-FD8B3390ED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8645937" y="2813039"/>
            <a:ext cx="997927" cy="7400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2" name="사각형: 둥근 위쪽 모서리 298">
            <a:extLst>
              <a:ext uri="{FF2B5EF4-FFF2-40B4-BE49-F238E27FC236}">
                <a16:creationId xmlns:a16="http://schemas.microsoft.com/office/drawing/2014/main" id="{1FA6F948-9BEF-4A0D-BCD5-F1B51D093F9F}"/>
              </a:ext>
            </a:extLst>
          </p:cNvPr>
          <p:cNvSpPr/>
          <p:nvPr/>
        </p:nvSpPr>
        <p:spPr>
          <a:xfrm flipV="1">
            <a:off x="8664815" y="3581191"/>
            <a:ext cx="918999" cy="662363"/>
          </a:xfrm>
          <a:prstGeom prst="round2SameRect">
            <a:avLst/>
          </a:prstGeom>
          <a:solidFill>
            <a:srgbClr val="A2DCF0"/>
          </a:solidFill>
          <a:ln>
            <a:noFill/>
          </a:ln>
          <a:effectLst>
            <a:innerShdw blurRad="38100" dist="25400" dir="5400000">
              <a:prstClr val="black">
                <a:alpha val="26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200" b="1" kern="0" spc="-13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44" name="Text Box 46">
            <a:extLst>
              <a:ext uri="{FF2B5EF4-FFF2-40B4-BE49-F238E27FC236}">
                <a16:creationId xmlns:a16="http://schemas.microsoft.com/office/drawing/2014/main" id="{70B9573E-7188-3557-C2E1-C6CB4DA98D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75702" y="3573016"/>
            <a:ext cx="1086352" cy="647952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square" lIns="89723" tIns="46523" rIns="89723" bIns="46523">
            <a:spAutoFit/>
          </a:bodyPr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200" kern="0" spc="-10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변경된 프로그램 </a:t>
            </a:r>
            <a:endParaRPr kumimoji="1" lang="en-US" altLang="ko-KR" sz="1200" kern="0" spc="-10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000000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algn="ctr" fontAlgn="base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200" kern="0" spc="-10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혹은 </a:t>
            </a:r>
            <a:endParaRPr kumimoji="1" lang="en-US" altLang="ko-KR" sz="1200" kern="0" spc="-10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000000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algn="ctr" fontAlgn="base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200" kern="0" spc="-10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소스코드</a:t>
            </a:r>
            <a:endParaRPr kumimoji="1" lang="ko-KR" altLang="ko-KR" sz="1200" kern="0" spc="-10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000000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145" name="그림 14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4254406" y="5194735"/>
            <a:ext cx="482570" cy="342712"/>
          </a:xfrm>
          <a:prstGeom prst="rect">
            <a:avLst/>
          </a:prstGeom>
        </p:spPr>
      </p:pic>
      <p:pic>
        <p:nvPicPr>
          <p:cNvPr id="146" name="그림 14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6507236" y="5194735"/>
            <a:ext cx="482570" cy="342712"/>
          </a:xfrm>
          <a:prstGeom prst="rect">
            <a:avLst/>
          </a:prstGeom>
        </p:spPr>
      </p:pic>
      <p:sp>
        <p:nvSpPr>
          <p:cNvPr id="40" name="직사각형 39"/>
          <p:cNvSpPr/>
          <p:nvPr/>
        </p:nvSpPr>
        <p:spPr>
          <a:xfrm>
            <a:off x="5119588" y="4733308"/>
            <a:ext cx="989313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fontAlgn="base" latinLnBrk="0">
              <a:lnSpc>
                <a:spcPts val="2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1400" b="1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214395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“ABL”</a:t>
            </a:r>
          </a:p>
          <a:p>
            <a:pPr lvl="0" algn="ctr" fontAlgn="base" latinLnBrk="0">
              <a:lnSpc>
                <a:spcPts val="2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140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214395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Rule </a:t>
            </a:r>
          </a:p>
          <a:p>
            <a:pPr lvl="0" algn="ctr" fontAlgn="base" latinLnBrk="0">
              <a:lnSpc>
                <a:spcPts val="2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1200" b="1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repository</a:t>
            </a:r>
            <a:endParaRPr lang="en-US" altLang="ko-KR" sz="1200" b="1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6E18C0D9-6A4D-41EB-BE27-3FB7CC2E8A55}"/>
              </a:ext>
            </a:extLst>
          </p:cNvPr>
          <p:cNvSpPr txBox="1"/>
          <p:nvPr/>
        </p:nvSpPr>
        <p:spPr>
          <a:xfrm>
            <a:off x="9356852" y="6492723"/>
            <a:ext cx="131447" cy="13849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lvl="0" indent="-285750" algn="r">
              <a:defRPr/>
            </a:pPr>
            <a:r>
              <a:rPr lang="en-US" altLang="ko-KR" sz="900">
                <a:gradFill>
                  <a:gsLst>
                    <a:gs pos="99351">
                      <a:srgbClr val="505E68"/>
                    </a:gs>
                    <a:gs pos="88961">
                      <a:srgbClr val="505E68"/>
                    </a:gs>
                  </a:gsLst>
                  <a:lin ang="5400000" scaled="1"/>
                </a:gra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10</a:t>
            </a:r>
            <a:endParaRPr lang="ko-KR" altLang="en-US" sz="90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000000"/>
              </a:solidFill>
              <a:latin typeface="Bookman Old Style" panose="02050604050505020204" pitchFamily="18" charset="0"/>
              <a:ea typeface="+mn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76517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103;p3"/>
          <p:cNvSpPr txBox="1">
            <a:spLocks/>
          </p:cNvSpPr>
          <p:nvPr/>
        </p:nvSpPr>
        <p:spPr>
          <a:xfrm>
            <a:off x="776536" y="620688"/>
            <a:ext cx="8811964" cy="384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640" tIns="39640" rIns="39640" bIns="3964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/>
            </a:defPPr>
            <a:lvl1pPr marR="0" lv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"/>
              <a:buFont typeface="Arial"/>
              <a:defRPr sz="1600" b="0" i="0" u="none" strike="noStrike" cap="none" spc="-3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/>
              </a:defRPr>
            </a:lvl1pPr>
            <a:lvl2pPr marR="0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2pPr>
            <a:lvl3pPr marR="0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3pPr>
            <a:lvl4pPr marR="0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4pPr>
            <a:lvl5pPr marR="0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5pPr>
            <a:lvl6pPr marR="0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6pPr>
            <a:lvl7pPr marR="0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7pPr>
            <a:lvl8pPr marR="0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8pPr>
            <a:lvl9pPr marR="0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9pPr>
          </a:lstStyle>
          <a:p>
            <a:pPr>
              <a:defRPr/>
            </a:pPr>
            <a:r>
              <a:rPr lang="ko-KR" altLang="en-US" sz="1200" spc="-10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</a:rPr>
              <a:t>분석도구는 기존 시스템의 애플리케이션 현황을 </a:t>
            </a:r>
            <a:r>
              <a:rPr lang="ko-KR" altLang="en-US" sz="1800" spc="-10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C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다양한 시각적 형태로 보여주어 분석내용을 쉽게 파악</a:t>
            </a:r>
            <a:r>
              <a:rPr lang="ko-KR" altLang="en-US" sz="1200" spc="-10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</a:rPr>
              <a:t>할 수 있도록 지원합니다</a:t>
            </a:r>
            <a:r>
              <a:rPr lang="en-US" altLang="ko-KR" sz="1200" spc="-10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</a:rPr>
              <a:t>.</a:t>
            </a:r>
            <a:r>
              <a:rPr lang="ko-KR" altLang="en-US" sz="1200" spc="-10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</a:rPr>
              <a:t> </a:t>
            </a:r>
            <a:endParaRPr lang="en-US" altLang="ko-KR" sz="1200" spc="-10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000000"/>
              </a:solidFill>
            </a:endParaRPr>
          </a:p>
        </p:txBody>
      </p:sp>
      <p:sp>
        <p:nvSpPr>
          <p:cNvPr id="36" name="TextBox 68">
            <a:extLst>
              <a:ext uri="{FF2B5EF4-FFF2-40B4-BE49-F238E27FC236}">
                <a16:creationId xmlns:a16="http://schemas.microsoft.com/office/drawing/2014/main" id="{FC35ED6E-9CF3-4A95-A976-E0FAA9BC1B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7695" y="212802"/>
            <a:ext cx="209994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defPPr>
              <a:defRPr lang="ko-KR"/>
            </a:defPPr>
            <a:lvl1pPr marR="0" lv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400" b="1" i="0" u="none" strike="noStrike" cap="none" spc="-300" normalizeH="0" baseline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218C97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  <a:lvl2pPr marL="742950" indent="-285750" defTabSz="914400" eaLnBrk="0" hangingPunct="0">
              <a:defRPr kumimoji="1" sz="2100"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defTabSz="914400" eaLnBrk="0" hangingPunct="0">
              <a:defRPr kumimoji="1" sz="2100"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371600" defTabSz="914400" eaLnBrk="0" hangingPunct="0">
              <a:defRPr kumimoji="1" sz="2100"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defTabSz="914400" eaLnBrk="0" hangingPunct="0">
              <a:defRPr kumimoji="1" sz="2100"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1066800" eaLnBrk="0" fontAlgn="base" hangingPunct="0">
              <a:spcBef>
                <a:spcPct val="0"/>
              </a:spcBef>
              <a:spcAft>
                <a:spcPct val="0"/>
              </a:spcAft>
              <a:defRPr kumimoji="1" sz="2100"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1066800" eaLnBrk="0" fontAlgn="base" hangingPunct="0">
              <a:spcBef>
                <a:spcPct val="0"/>
              </a:spcBef>
              <a:spcAft>
                <a:spcPct val="0"/>
              </a:spcAft>
              <a:defRPr kumimoji="1" sz="2100"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1066800" eaLnBrk="0" fontAlgn="base" hangingPunct="0">
              <a:spcBef>
                <a:spcPct val="0"/>
              </a:spcBef>
              <a:spcAft>
                <a:spcPct val="0"/>
              </a:spcAft>
              <a:defRPr kumimoji="1" sz="2100"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1066800" eaLnBrk="0" fontAlgn="base" hangingPunct="0">
              <a:spcBef>
                <a:spcPct val="0"/>
              </a:spcBef>
              <a:spcAft>
                <a:spcPct val="0"/>
              </a:spcAft>
              <a:defRPr kumimoji="1" sz="2100"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-300" normalizeH="0" baseline="0" noProof="0" dirty="0">
                <a:ln w="0"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Impact" panose="020B0806030902050204" pitchFamily="34" charset="0"/>
                <a:ea typeface="HY헤드라인M" panose="02030600000101010101" pitchFamily="18" charset="-127"/>
                <a:cs typeface="+mn-cs"/>
              </a:rPr>
              <a:t>5</a:t>
            </a:r>
            <a:endParaRPr kumimoji="0" lang="ko-KR" altLang="en-US" sz="3600" b="0" i="0" u="none" strike="noStrike" kern="1200" cap="none" spc="-300" normalizeH="0" baseline="0" noProof="0" dirty="0">
              <a:ln w="0"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Impact" panose="020B0806030902050204" pitchFamily="34" charset="0"/>
              <a:ea typeface="HY헤드라인M" panose="02030600000101010101" pitchFamily="18" charset="-127"/>
              <a:cs typeface="+mn-cs"/>
            </a:endParaRPr>
          </a:p>
        </p:txBody>
      </p:sp>
      <p:sp>
        <p:nvSpPr>
          <p:cNvPr id="37" name="텍스트 개체 틀 9"/>
          <p:cNvSpPr txBox="1">
            <a:spLocks/>
          </p:cNvSpPr>
          <p:nvPr/>
        </p:nvSpPr>
        <p:spPr>
          <a:xfrm>
            <a:off x="726304" y="289024"/>
            <a:ext cx="4802760" cy="547688"/>
          </a:xfrm>
          <a:prstGeom prst="rect">
            <a:avLst/>
          </a:prstGeom>
        </p:spPr>
        <p:txBody>
          <a:bodyPr>
            <a:normAutofit/>
          </a:bodyPr>
          <a:lstStyle>
            <a:lvl1pPr marL="255588" indent="-255588" algn="l" defTabSz="1022350" rtl="0" eaLnBrk="0" fontAlgn="base" latinLnBrk="1" hangingPunct="0">
              <a:lnSpc>
                <a:spcPct val="90000"/>
              </a:lnSpc>
              <a:spcBef>
                <a:spcPts val="1113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66763" indent="-255588" algn="l" defTabSz="1022350" rtl="0" eaLnBrk="0" fontAlgn="base" latinLnBrk="1" hangingPunct="0">
              <a:lnSpc>
                <a:spcPct val="90000"/>
              </a:lnSpc>
              <a:spcBef>
                <a:spcPts val="563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7938" indent="-255588" algn="l" defTabSz="1022350" rtl="0" eaLnBrk="0" fontAlgn="base" latinLnBrk="1" hangingPunct="0">
              <a:lnSpc>
                <a:spcPct val="90000"/>
              </a:lnSpc>
              <a:spcBef>
                <a:spcPts val="563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89113" indent="-255588" algn="l" defTabSz="1022350" rtl="0" eaLnBrk="0" fontAlgn="base" latinLnBrk="1" hangingPunct="0">
              <a:lnSpc>
                <a:spcPct val="90000"/>
              </a:lnSpc>
              <a:spcBef>
                <a:spcPts val="563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00288" indent="-255588" algn="l" defTabSz="1022350" rtl="0" eaLnBrk="0" fontAlgn="base" latinLnBrk="1" hangingPunct="0">
              <a:lnSpc>
                <a:spcPct val="90000"/>
              </a:lnSpc>
              <a:spcBef>
                <a:spcPts val="563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11574" indent="-255598" algn="l" defTabSz="1022391" rtl="0" eaLnBrk="1" latinLnBrk="1" hangingPunct="1">
              <a:lnSpc>
                <a:spcPct val="90000"/>
              </a:lnSpc>
              <a:spcBef>
                <a:spcPts val="559"/>
              </a:spcBef>
              <a:buFont typeface="Arial" panose="020B0604020202020204" pitchFamily="34" charset="0"/>
              <a:buChar char="•"/>
              <a:defRPr sz="2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22770" indent="-255598" algn="l" defTabSz="1022391" rtl="0" eaLnBrk="1" latinLnBrk="1" hangingPunct="1">
              <a:lnSpc>
                <a:spcPct val="90000"/>
              </a:lnSpc>
              <a:spcBef>
                <a:spcPts val="559"/>
              </a:spcBef>
              <a:buFont typeface="Arial" panose="020B0604020202020204" pitchFamily="34" charset="0"/>
              <a:buChar char="•"/>
              <a:defRPr sz="2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33965" indent="-255598" algn="l" defTabSz="1022391" rtl="0" eaLnBrk="1" latinLnBrk="1" hangingPunct="1">
              <a:lnSpc>
                <a:spcPct val="90000"/>
              </a:lnSpc>
              <a:spcBef>
                <a:spcPts val="559"/>
              </a:spcBef>
              <a:buFont typeface="Arial" panose="020B0604020202020204" pitchFamily="34" charset="0"/>
              <a:buChar char="•"/>
              <a:defRPr sz="2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45160" indent="-255598" algn="l" defTabSz="1022391" rtl="0" eaLnBrk="1" latinLnBrk="1" hangingPunct="1">
              <a:lnSpc>
                <a:spcPct val="90000"/>
              </a:lnSpc>
              <a:spcBef>
                <a:spcPts val="559"/>
              </a:spcBef>
              <a:buFont typeface="Arial" panose="020B0604020202020204" pitchFamily="34" charset="0"/>
              <a:buChar char="•"/>
              <a:defRPr sz="2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None/>
              <a:defRPr/>
            </a:pPr>
            <a:r>
              <a:rPr lang="ko-KR" altLang="en-US" sz="2000" spc="-100">
                <a:ln w="0"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핵심기능</a:t>
            </a:r>
            <a:r>
              <a:rPr lang="en-US" altLang="ko-KR" sz="1600" spc="-100">
                <a:ln w="0"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-</a:t>
            </a:r>
            <a:r>
              <a:rPr lang="ko-KR" altLang="en-US" sz="1600" spc="-100">
                <a:ln w="0"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분석 </a:t>
            </a:r>
            <a:r>
              <a:rPr lang="en-US" altLang="ko-KR" sz="1600" spc="-100">
                <a:ln w="0"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Report </a:t>
            </a:r>
            <a:r>
              <a:rPr lang="ko-KR" altLang="en-US" sz="1600" spc="-100">
                <a:ln w="0"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생성</a:t>
            </a:r>
            <a:endParaRPr lang="ko-KR" altLang="en-US" sz="1600" spc="-100" dirty="0">
              <a:ln w="0"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000000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42" name="평행 사변형 41">
            <a:extLst>
              <a:ext uri="{FF2B5EF4-FFF2-40B4-BE49-F238E27FC236}">
                <a16:creationId xmlns:a16="http://schemas.microsoft.com/office/drawing/2014/main" id="{B6AFEC8E-01C7-471F-9863-6EC69359396D}"/>
              </a:ext>
            </a:extLst>
          </p:cNvPr>
          <p:cNvSpPr/>
          <p:nvPr/>
        </p:nvSpPr>
        <p:spPr>
          <a:xfrm flipH="1">
            <a:off x="488133" y="1853656"/>
            <a:ext cx="590460" cy="450979"/>
          </a:xfrm>
          <a:prstGeom prst="parallelogram">
            <a:avLst>
              <a:gd name="adj" fmla="val 90029"/>
            </a:avLst>
          </a:prstGeom>
          <a:solidFill>
            <a:srgbClr val="3CB7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500">
              <a:ln>
                <a:solidFill>
                  <a:srgbClr val="4472C4">
                    <a:shade val="50000"/>
                    <a:alpha val="0"/>
                  </a:srgbClr>
                </a:solidFill>
              </a:ln>
            </a:endParaRPr>
          </a:p>
        </p:txBody>
      </p:sp>
      <p:sp>
        <p:nvSpPr>
          <p:cNvPr id="43" name="평행 사변형 42">
            <a:extLst>
              <a:ext uri="{FF2B5EF4-FFF2-40B4-BE49-F238E27FC236}">
                <a16:creationId xmlns:a16="http://schemas.microsoft.com/office/drawing/2014/main" id="{B6AFEC8E-01C7-471F-9863-6EC69359396D}"/>
              </a:ext>
            </a:extLst>
          </p:cNvPr>
          <p:cNvSpPr/>
          <p:nvPr/>
        </p:nvSpPr>
        <p:spPr>
          <a:xfrm flipH="1">
            <a:off x="395933" y="1862552"/>
            <a:ext cx="277749" cy="225447"/>
          </a:xfrm>
          <a:prstGeom prst="parallelogram">
            <a:avLst>
              <a:gd name="adj" fmla="val 90029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500">
              <a:ln>
                <a:solidFill>
                  <a:srgbClr val="4472C4">
                    <a:shade val="50000"/>
                    <a:alpha val="0"/>
                  </a:srgbClr>
                </a:solidFill>
              </a:ln>
            </a:endParaRPr>
          </a:p>
        </p:txBody>
      </p:sp>
      <p:cxnSp>
        <p:nvCxnSpPr>
          <p:cNvPr id="44" name="직선 연결선 43"/>
          <p:cNvCxnSpPr/>
          <p:nvPr/>
        </p:nvCxnSpPr>
        <p:spPr>
          <a:xfrm flipH="1">
            <a:off x="508985" y="1857597"/>
            <a:ext cx="8980519" cy="1"/>
          </a:xfrm>
          <a:prstGeom prst="line">
            <a:avLst/>
          </a:prstGeom>
          <a:ln w="28575">
            <a:solidFill>
              <a:srgbClr val="3CB7E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그림 44">
            <a:extLst>
              <a:ext uri="{FF2B5EF4-FFF2-40B4-BE49-F238E27FC236}">
                <a16:creationId xmlns:a16="http://schemas.microsoft.com/office/drawing/2014/main" id="{D127A397-4A43-4A41-BFC0-58572B438B1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585" b="8848"/>
          <a:stretch/>
        </p:blipFill>
        <p:spPr>
          <a:xfrm>
            <a:off x="8909330" y="1614830"/>
            <a:ext cx="735364" cy="829469"/>
          </a:xfrm>
          <a:prstGeom prst="rect">
            <a:avLst/>
          </a:prstGeom>
        </p:spPr>
      </p:pic>
      <p:sp>
        <p:nvSpPr>
          <p:cNvPr id="46" name="모서리가 둥근 직사각형 45"/>
          <p:cNvSpPr/>
          <p:nvPr/>
        </p:nvSpPr>
        <p:spPr>
          <a:xfrm>
            <a:off x="783702" y="2317123"/>
            <a:ext cx="2102100" cy="330877"/>
          </a:xfrm>
          <a:prstGeom prst="roundRect">
            <a:avLst>
              <a:gd name="adj" fmla="val 50000"/>
            </a:avLst>
          </a:prstGeom>
          <a:solidFill>
            <a:srgbClr val="E058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4472C4">
                    <a:shade val="50000"/>
                    <a:alpha val="0"/>
                  </a:srgbClr>
                </a:solidFill>
              </a:ln>
            </a:endParaRPr>
          </a:p>
        </p:txBody>
      </p:sp>
      <p:sp>
        <p:nvSpPr>
          <p:cNvPr id="47" name="직사각형 46"/>
          <p:cNvSpPr/>
          <p:nvPr/>
        </p:nvSpPr>
        <p:spPr>
          <a:xfrm flipH="1">
            <a:off x="1089356" y="2374839"/>
            <a:ext cx="1490793" cy="215444"/>
          </a:xfrm>
          <a:prstGeom prst="rect">
            <a:avLst/>
          </a:prstGeom>
          <a:noFill/>
          <a:ln w="1270">
            <a:noFill/>
          </a:ln>
        </p:spPr>
        <p:txBody>
          <a:bodyPr wrap="none" lIns="0" tIns="0" rIns="0" bIns="0" rtlCol="0">
            <a:spAutoFit/>
          </a:bodyPr>
          <a:lstStyle/>
          <a:p>
            <a:pPr marL="0" lvl="1" indent="-98541" algn="ctr" defTabSz="854234" fontAlgn="base">
              <a:spcBef>
                <a:spcPct val="0"/>
              </a:spcBef>
              <a:spcAft>
                <a:spcPct val="0"/>
              </a:spcAft>
              <a:buClr>
                <a:prstClr val="white">
                  <a:lumMod val="65000"/>
                </a:prstClr>
              </a:buClr>
              <a:buSzPct val="80000"/>
              <a:tabLst>
                <a:tab pos="6151026" algn="l"/>
              </a:tabLst>
              <a:defRPr/>
            </a:pPr>
            <a:r>
              <a:rPr lang="ko-KR" altLang="en-US" sz="1400" spc="-50">
                <a:ln w="1270"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진단 분석 주요 산출물</a:t>
            </a:r>
            <a:endParaRPr lang="ko-KR" altLang="en-US" sz="1400" spc="-50" dirty="0">
              <a:ln w="1270"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83" name="모서리가 둥근 직사각형 82"/>
          <p:cNvSpPr/>
          <p:nvPr/>
        </p:nvSpPr>
        <p:spPr>
          <a:xfrm>
            <a:off x="907928" y="4341691"/>
            <a:ext cx="281217" cy="41343"/>
          </a:xfrm>
          <a:prstGeom prst="roundRect">
            <a:avLst>
              <a:gd name="adj" fmla="val 5000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4472C4">
                    <a:shade val="50000"/>
                    <a:alpha val="0"/>
                  </a:srgbClr>
                </a:solidFill>
              </a:ln>
            </a:endParaRPr>
          </a:p>
        </p:txBody>
      </p:sp>
      <p:sp>
        <p:nvSpPr>
          <p:cNvPr id="84" name="모서리가 둥근 직사각형 83"/>
          <p:cNvSpPr/>
          <p:nvPr/>
        </p:nvSpPr>
        <p:spPr>
          <a:xfrm flipH="1">
            <a:off x="312737" y="2929084"/>
            <a:ext cx="1471599" cy="1395173"/>
          </a:xfrm>
          <a:prstGeom prst="roundRect">
            <a:avLst>
              <a:gd name="adj" fmla="val 4375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4472C4">
                    <a:shade val="50000"/>
                    <a:alpha val="0"/>
                  </a:srgbClr>
                </a:solidFill>
              </a:ln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366722" y="3234133"/>
            <a:ext cx="1363628" cy="1030177"/>
            <a:chOff x="6371383" y="4271031"/>
            <a:chExt cx="1450799" cy="1030177"/>
          </a:xfrm>
        </p:grpSpPr>
        <p:pic>
          <p:nvPicPr>
            <p:cNvPr id="80" name="Picture 1">
              <a:extLst>
                <a:ext uri="{FF2B5EF4-FFF2-40B4-BE49-F238E27FC236}">
                  <a16:creationId xmlns:a16="http://schemas.microsoft.com/office/drawing/2014/main" id="{0E69A4DE-0836-FD37-79AC-E9A92D03BB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6378442" y="4271031"/>
              <a:ext cx="1443740" cy="1030177"/>
            </a:xfrm>
            <a:prstGeom prst="rect">
              <a:avLst/>
            </a:prstGeom>
            <a:noFill/>
            <a:ln w="9525">
              <a:solidFill>
                <a:srgbClr val="4F81BD"/>
              </a:solidFill>
              <a:miter lim="800000"/>
              <a:headEnd/>
              <a:tailEnd/>
            </a:ln>
          </p:spPr>
        </p:pic>
        <p:pic>
          <p:nvPicPr>
            <p:cNvPr id="81" name="Picture 2">
              <a:extLst>
                <a:ext uri="{FF2B5EF4-FFF2-40B4-BE49-F238E27FC236}">
                  <a16:creationId xmlns:a16="http://schemas.microsoft.com/office/drawing/2014/main" id="{693E9BC4-9AB5-0D7C-2BB5-1C60940D14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371383" y="4878435"/>
              <a:ext cx="1001112" cy="422773"/>
            </a:xfrm>
            <a:prstGeom prst="rect">
              <a:avLst/>
            </a:prstGeom>
            <a:noFill/>
            <a:ln w="9525">
              <a:solidFill>
                <a:srgbClr val="4F81BD"/>
              </a:solidFill>
              <a:miter lim="800000"/>
              <a:headEnd/>
              <a:tailEnd/>
            </a:ln>
          </p:spPr>
        </p:pic>
      </p:grpSp>
      <p:sp>
        <p:nvSpPr>
          <p:cNvPr id="104" name="직사각형 103"/>
          <p:cNvSpPr/>
          <p:nvPr/>
        </p:nvSpPr>
        <p:spPr>
          <a:xfrm flipH="1">
            <a:off x="647757" y="2985204"/>
            <a:ext cx="801558" cy="184666"/>
          </a:xfrm>
          <a:prstGeom prst="rect">
            <a:avLst/>
          </a:prstGeom>
          <a:noFill/>
          <a:ln w="1270">
            <a:noFill/>
          </a:ln>
        </p:spPr>
        <p:txBody>
          <a:bodyPr wrap="none" lIns="0" tIns="0" rIns="0" bIns="0" rtlCol="0">
            <a:spAutoFit/>
          </a:bodyPr>
          <a:lstStyle/>
          <a:p>
            <a:pPr marL="0" marR="0" lvl="1" indent="-98541" algn="ctr" defTabSz="854234" fontAlgn="base">
              <a:lnSpc>
                <a:spcPct val="100000"/>
              </a:lnSpc>
              <a:spcBef>
                <a:spcPct val="0"/>
              </a:spcBef>
              <a:spcAft>
                <a:spcPts val="200"/>
              </a:spcAft>
              <a:buClr>
                <a:prstClr val="white">
                  <a:lumMod val="65000"/>
                </a:prstClr>
              </a:buClr>
              <a:buSzPct val="80000"/>
              <a:buFontTx/>
              <a:buNone/>
              <a:tabLst>
                <a:tab pos="6151026" algn="l"/>
              </a:tabLst>
              <a:defRPr/>
            </a:pPr>
            <a:r>
              <a:rPr lang="ko-KR" altLang="en-US" sz="1200">
                <a:ln w="1270"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프로그램 현황</a:t>
            </a:r>
            <a:endParaRPr lang="ko-KR" altLang="en-US" sz="1200" dirty="0">
              <a:ln w="1270"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07" name="모서리가 둥근 직사각형 106"/>
          <p:cNvSpPr/>
          <p:nvPr/>
        </p:nvSpPr>
        <p:spPr>
          <a:xfrm>
            <a:off x="2462070" y="4341691"/>
            <a:ext cx="281217" cy="41343"/>
          </a:xfrm>
          <a:prstGeom prst="roundRect">
            <a:avLst>
              <a:gd name="adj" fmla="val 5000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4472C4">
                    <a:shade val="50000"/>
                    <a:alpha val="0"/>
                  </a:srgbClr>
                </a:solidFill>
              </a:ln>
            </a:endParaRPr>
          </a:p>
        </p:txBody>
      </p:sp>
      <p:sp>
        <p:nvSpPr>
          <p:cNvPr id="108" name="모서리가 둥근 직사각형 107"/>
          <p:cNvSpPr/>
          <p:nvPr/>
        </p:nvSpPr>
        <p:spPr>
          <a:xfrm flipH="1">
            <a:off x="1866879" y="2929084"/>
            <a:ext cx="1471599" cy="1395173"/>
          </a:xfrm>
          <a:prstGeom prst="roundRect">
            <a:avLst>
              <a:gd name="adj" fmla="val 4375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4472C4">
                    <a:shade val="50000"/>
                    <a:alpha val="0"/>
                  </a:srgbClr>
                </a:solidFill>
              </a:ln>
            </a:endParaRPr>
          </a:p>
        </p:txBody>
      </p:sp>
      <p:sp>
        <p:nvSpPr>
          <p:cNvPr id="110" name="직사각형 109"/>
          <p:cNvSpPr/>
          <p:nvPr/>
        </p:nvSpPr>
        <p:spPr>
          <a:xfrm flipH="1">
            <a:off x="2243606" y="2985204"/>
            <a:ext cx="718145" cy="184666"/>
          </a:xfrm>
          <a:prstGeom prst="rect">
            <a:avLst/>
          </a:prstGeom>
          <a:noFill/>
          <a:ln w="1270">
            <a:noFill/>
          </a:ln>
        </p:spPr>
        <p:txBody>
          <a:bodyPr wrap="none" lIns="0" tIns="0" rIns="0" bIns="0" rtlCol="0">
            <a:spAutoFit/>
          </a:bodyPr>
          <a:lstStyle/>
          <a:p>
            <a:pPr marL="0" lvl="1" indent="-98541" algn="ctr" defTabSz="854234" fontAlgn="base">
              <a:spcBef>
                <a:spcPct val="0"/>
              </a:spcBef>
              <a:spcAft>
                <a:spcPts val="200"/>
              </a:spcAft>
              <a:buClr>
                <a:prstClr val="white">
                  <a:lumMod val="65000"/>
                </a:prstClr>
              </a:buClr>
              <a:buSzPct val="80000"/>
              <a:tabLst>
                <a:tab pos="6151026" algn="l"/>
              </a:tabLst>
              <a:defRPr/>
            </a:pPr>
            <a:r>
              <a:rPr lang="ko-KR" altLang="en-US" sz="1200">
                <a:ln w="1270"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복잡도 분석</a:t>
            </a:r>
            <a:endParaRPr lang="ko-KR" altLang="en-US" sz="1200" dirty="0">
              <a:ln w="1270"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14" name="모서리가 둥근 직사각형 113"/>
          <p:cNvSpPr/>
          <p:nvPr/>
        </p:nvSpPr>
        <p:spPr>
          <a:xfrm>
            <a:off x="4025176" y="4341691"/>
            <a:ext cx="281217" cy="41343"/>
          </a:xfrm>
          <a:prstGeom prst="roundRect">
            <a:avLst>
              <a:gd name="adj" fmla="val 5000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4472C4">
                    <a:shade val="50000"/>
                    <a:alpha val="0"/>
                  </a:srgbClr>
                </a:solidFill>
              </a:ln>
            </a:endParaRPr>
          </a:p>
        </p:txBody>
      </p:sp>
      <p:sp>
        <p:nvSpPr>
          <p:cNvPr id="115" name="모서리가 둥근 직사각형 114"/>
          <p:cNvSpPr/>
          <p:nvPr/>
        </p:nvSpPr>
        <p:spPr>
          <a:xfrm flipH="1">
            <a:off x="3429985" y="2929084"/>
            <a:ext cx="1471599" cy="1395173"/>
          </a:xfrm>
          <a:prstGeom prst="roundRect">
            <a:avLst>
              <a:gd name="adj" fmla="val 4375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4472C4">
                    <a:shade val="50000"/>
                    <a:alpha val="0"/>
                  </a:srgbClr>
                </a:solidFill>
              </a:ln>
            </a:endParaRPr>
          </a:p>
        </p:txBody>
      </p:sp>
      <p:sp>
        <p:nvSpPr>
          <p:cNvPr id="117" name="직사각형 116"/>
          <p:cNvSpPr/>
          <p:nvPr/>
        </p:nvSpPr>
        <p:spPr>
          <a:xfrm flipH="1">
            <a:off x="3806712" y="2985204"/>
            <a:ext cx="718145" cy="184666"/>
          </a:xfrm>
          <a:prstGeom prst="rect">
            <a:avLst/>
          </a:prstGeom>
          <a:noFill/>
          <a:ln w="1270">
            <a:noFill/>
          </a:ln>
        </p:spPr>
        <p:txBody>
          <a:bodyPr wrap="none" lIns="0" tIns="0" rIns="0" bIns="0" rtlCol="0">
            <a:spAutoFit/>
          </a:bodyPr>
          <a:lstStyle/>
          <a:p>
            <a:pPr marL="0" lvl="1" indent="-98541" algn="ctr" defTabSz="854234" fontAlgn="base">
              <a:spcBef>
                <a:spcPct val="0"/>
              </a:spcBef>
              <a:spcAft>
                <a:spcPts val="200"/>
              </a:spcAft>
              <a:buClr>
                <a:prstClr val="white">
                  <a:lumMod val="65000"/>
                </a:prstClr>
              </a:buClr>
              <a:buSzPct val="80000"/>
              <a:tabLst>
                <a:tab pos="6151026" algn="l"/>
              </a:tabLst>
              <a:defRPr/>
            </a:pPr>
            <a:r>
              <a:rPr lang="ko-KR" altLang="en-US" sz="1200">
                <a:ln w="1270"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빈번도 분석</a:t>
            </a:r>
            <a:endParaRPr lang="ko-KR" altLang="en-US" sz="1200" dirty="0">
              <a:ln w="1270"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21" name="모서리가 둥근 직사각형 120"/>
          <p:cNvSpPr/>
          <p:nvPr/>
        </p:nvSpPr>
        <p:spPr>
          <a:xfrm>
            <a:off x="5597248" y="4341691"/>
            <a:ext cx="281217" cy="41343"/>
          </a:xfrm>
          <a:prstGeom prst="roundRect">
            <a:avLst>
              <a:gd name="adj" fmla="val 5000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4472C4">
                    <a:shade val="50000"/>
                    <a:alpha val="0"/>
                  </a:srgbClr>
                </a:solidFill>
              </a:ln>
            </a:endParaRPr>
          </a:p>
        </p:txBody>
      </p:sp>
      <p:sp>
        <p:nvSpPr>
          <p:cNvPr id="122" name="모서리가 둥근 직사각형 121"/>
          <p:cNvSpPr/>
          <p:nvPr/>
        </p:nvSpPr>
        <p:spPr>
          <a:xfrm flipH="1">
            <a:off x="5002057" y="2929084"/>
            <a:ext cx="1471599" cy="1395173"/>
          </a:xfrm>
          <a:prstGeom prst="roundRect">
            <a:avLst>
              <a:gd name="adj" fmla="val 4375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4472C4">
                    <a:shade val="50000"/>
                    <a:alpha val="0"/>
                  </a:srgbClr>
                </a:solidFill>
              </a:ln>
            </a:endParaRPr>
          </a:p>
        </p:txBody>
      </p:sp>
      <p:sp>
        <p:nvSpPr>
          <p:cNvPr id="124" name="직사각형 123"/>
          <p:cNvSpPr/>
          <p:nvPr/>
        </p:nvSpPr>
        <p:spPr>
          <a:xfrm flipH="1">
            <a:off x="5378784" y="2985204"/>
            <a:ext cx="718145" cy="184666"/>
          </a:xfrm>
          <a:prstGeom prst="rect">
            <a:avLst/>
          </a:prstGeom>
          <a:noFill/>
          <a:ln w="1270">
            <a:noFill/>
          </a:ln>
        </p:spPr>
        <p:txBody>
          <a:bodyPr wrap="none" lIns="0" tIns="0" rIns="0" bIns="0" rtlCol="0">
            <a:spAutoFit/>
          </a:bodyPr>
          <a:lstStyle/>
          <a:p>
            <a:pPr marL="0" lvl="1" indent="-98541" algn="ctr" defTabSz="854234" fontAlgn="base">
              <a:spcBef>
                <a:spcPct val="0"/>
              </a:spcBef>
              <a:spcAft>
                <a:spcPts val="200"/>
              </a:spcAft>
              <a:buClr>
                <a:prstClr val="white">
                  <a:lumMod val="65000"/>
                </a:prstClr>
              </a:buClr>
              <a:buSzPct val="80000"/>
              <a:tabLst>
                <a:tab pos="6151026" algn="l"/>
              </a:tabLst>
              <a:defRPr/>
            </a:pPr>
            <a:r>
              <a:rPr lang="ko-KR" altLang="en-US" sz="1200">
                <a:ln w="1270"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영향도 분석</a:t>
            </a:r>
            <a:endParaRPr lang="ko-KR" altLang="en-US" sz="1200" dirty="0">
              <a:ln w="1270"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28" name="모서리가 둥근 직사각형 127"/>
          <p:cNvSpPr/>
          <p:nvPr/>
        </p:nvSpPr>
        <p:spPr>
          <a:xfrm>
            <a:off x="7160355" y="4341691"/>
            <a:ext cx="281217" cy="41343"/>
          </a:xfrm>
          <a:prstGeom prst="roundRect">
            <a:avLst>
              <a:gd name="adj" fmla="val 5000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4472C4">
                    <a:shade val="50000"/>
                    <a:alpha val="0"/>
                  </a:srgbClr>
                </a:solidFill>
              </a:ln>
            </a:endParaRPr>
          </a:p>
        </p:txBody>
      </p:sp>
      <p:sp>
        <p:nvSpPr>
          <p:cNvPr id="129" name="모서리가 둥근 직사각형 128"/>
          <p:cNvSpPr/>
          <p:nvPr/>
        </p:nvSpPr>
        <p:spPr>
          <a:xfrm flipH="1">
            <a:off x="6565164" y="2929084"/>
            <a:ext cx="1471599" cy="1395173"/>
          </a:xfrm>
          <a:prstGeom prst="roundRect">
            <a:avLst>
              <a:gd name="adj" fmla="val 4375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4472C4">
                    <a:shade val="50000"/>
                    <a:alpha val="0"/>
                  </a:srgbClr>
                </a:solidFill>
              </a:ln>
            </a:endParaRPr>
          </a:p>
        </p:txBody>
      </p:sp>
      <p:sp>
        <p:nvSpPr>
          <p:cNvPr id="131" name="직사각형 130"/>
          <p:cNvSpPr/>
          <p:nvPr/>
        </p:nvSpPr>
        <p:spPr>
          <a:xfrm flipH="1">
            <a:off x="6841639" y="2985204"/>
            <a:ext cx="918649" cy="184666"/>
          </a:xfrm>
          <a:prstGeom prst="rect">
            <a:avLst/>
          </a:prstGeom>
          <a:noFill/>
          <a:ln w="1270">
            <a:noFill/>
          </a:ln>
        </p:spPr>
        <p:txBody>
          <a:bodyPr wrap="none" lIns="0" tIns="0" rIns="0" bIns="0" rtlCol="0">
            <a:spAutoFit/>
          </a:bodyPr>
          <a:lstStyle/>
          <a:p>
            <a:pPr marL="0" lvl="1" indent="-98541" algn="ctr" defTabSz="854234" fontAlgn="base">
              <a:spcBef>
                <a:spcPct val="0"/>
              </a:spcBef>
              <a:spcAft>
                <a:spcPts val="200"/>
              </a:spcAft>
              <a:buClr>
                <a:prstClr val="white">
                  <a:lumMod val="65000"/>
                </a:prstClr>
              </a:buClr>
              <a:buSzPct val="80000"/>
              <a:tabLst>
                <a:tab pos="6151026" algn="l"/>
              </a:tabLst>
              <a:defRPr/>
            </a:pPr>
            <a:r>
              <a:rPr lang="en-US" altLang="ko-KR" sz="1200">
                <a:ln w="1270"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Pseudo Code</a:t>
            </a:r>
            <a:endParaRPr lang="ko-KR" altLang="en-US" sz="1200" dirty="0">
              <a:ln w="1270"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35" name="모서리가 둥근 직사각형 134"/>
          <p:cNvSpPr/>
          <p:nvPr/>
        </p:nvSpPr>
        <p:spPr>
          <a:xfrm>
            <a:off x="8714497" y="4341691"/>
            <a:ext cx="281217" cy="41343"/>
          </a:xfrm>
          <a:prstGeom prst="roundRect">
            <a:avLst>
              <a:gd name="adj" fmla="val 5000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4472C4">
                    <a:shade val="50000"/>
                    <a:alpha val="0"/>
                  </a:srgbClr>
                </a:solidFill>
              </a:ln>
            </a:endParaRPr>
          </a:p>
        </p:txBody>
      </p:sp>
      <p:sp>
        <p:nvSpPr>
          <p:cNvPr id="136" name="모서리가 둥근 직사각형 135"/>
          <p:cNvSpPr/>
          <p:nvPr/>
        </p:nvSpPr>
        <p:spPr>
          <a:xfrm flipH="1">
            <a:off x="8119306" y="2929084"/>
            <a:ext cx="1471599" cy="1395173"/>
          </a:xfrm>
          <a:prstGeom prst="roundRect">
            <a:avLst>
              <a:gd name="adj" fmla="val 4375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4472C4">
                    <a:shade val="50000"/>
                    <a:alpha val="0"/>
                  </a:srgbClr>
                </a:solidFill>
              </a:ln>
            </a:endParaRPr>
          </a:p>
        </p:txBody>
      </p:sp>
      <p:sp>
        <p:nvSpPr>
          <p:cNvPr id="138" name="직사각형 137"/>
          <p:cNvSpPr/>
          <p:nvPr/>
        </p:nvSpPr>
        <p:spPr>
          <a:xfrm flipH="1">
            <a:off x="8674037" y="2985204"/>
            <a:ext cx="330219" cy="184666"/>
          </a:xfrm>
          <a:prstGeom prst="rect">
            <a:avLst/>
          </a:prstGeom>
          <a:noFill/>
          <a:ln w="1270">
            <a:noFill/>
          </a:ln>
        </p:spPr>
        <p:txBody>
          <a:bodyPr wrap="none" lIns="0" tIns="0" rIns="0" bIns="0" rtlCol="0">
            <a:spAutoFit/>
          </a:bodyPr>
          <a:lstStyle/>
          <a:p>
            <a:pPr marL="0" lvl="1" indent="-98541" algn="ctr" defTabSz="854234" fontAlgn="base">
              <a:spcBef>
                <a:spcPct val="0"/>
              </a:spcBef>
              <a:spcAft>
                <a:spcPts val="200"/>
              </a:spcAft>
              <a:buClr>
                <a:prstClr val="white">
                  <a:lumMod val="65000"/>
                </a:prstClr>
              </a:buClr>
              <a:buSzPct val="80000"/>
              <a:tabLst>
                <a:tab pos="6151026" algn="l"/>
              </a:tabLst>
              <a:defRPr/>
            </a:pPr>
            <a:r>
              <a:rPr lang="en-US" altLang="ko-KR" sz="1200">
                <a:ln w="1270"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UML</a:t>
            </a:r>
            <a:endParaRPr lang="ko-KR" altLang="en-US" sz="1200" dirty="0">
              <a:ln w="1270"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78" name="모서리가 둥근 직사각형 177"/>
          <p:cNvSpPr/>
          <p:nvPr/>
        </p:nvSpPr>
        <p:spPr>
          <a:xfrm>
            <a:off x="907928" y="6140848"/>
            <a:ext cx="281217" cy="41343"/>
          </a:xfrm>
          <a:prstGeom prst="roundRect">
            <a:avLst>
              <a:gd name="adj" fmla="val 5000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4472C4">
                    <a:shade val="50000"/>
                    <a:alpha val="0"/>
                  </a:srgbClr>
                </a:solidFill>
              </a:ln>
            </a:endParaRPr>
          </a:p>
        </p:txBody>
      </p:sp>
      <p:sp>
        <p:nvSpPr>
          <p:cNvPr id="179" name="모서리가 둥근 직사각형 178"/>
          <p:cNvSpPr/>
          <p:nvPr/>
        </p:nvSpPr>
        <p:spPr>
          <a:xfrm flipH="1">
            <a:off x="312737" y="4728241"/>
            <a:ext cx="1471599" cy="1395173"/>
          </a:xfrm>
          <a:prstGeom prst="roundRect">
            <a:avLst>
              <a:gd name="adj" fmla="val 4375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4472C4">
                    <a:shade val="50000"/>
                    <a:alpha val="0"/>
                  </a:srgbClr>
                </a:solidFill>
              </a:ln>
            </a:endParaRPr>
          </a:p>
        </p:txBody>
      </p:sp>
      <p:sp>
        <p:nvSpPr>
          <p:cNvPr id="181" name="직사각형 180"/>
          <p:cNvSpPr/>
          <p:nvPr/>
        </p:nvSpPr>
        <p:spPr>
          <a:xfrm flipH="1">
            <a:off x="568629" y="4784361"/>
            <a:ext cx="959814" cy="184666"/>
          </a:xfrm>
          <a:prstGeom prst="rect">
            <a:avLst/>
          </a:prstGeom>
          <a:noFill/>
          <a:ln w="1270">
            <a:noFill/>
          </a:ln>
        </p:spPr>
        <p:txBody>
          <a:bodyPr wrap="none" lIns="0" tIns="0" rIns="0" bIns="0" rtlCol="0">
            <a:spAutoFit/>
          </a:bodyPr>
          <a:lstStyle/>
          <a:p>
            <a:pPr marL="0" marR="0" lvl="1" indent="-98541" algn="ctr" defTabSz="854234" fontAlgn="base">
              <a:lnSpc>
                <a:spcPct val="100000"/>
              </a:lnSpc>
              <a:spcBef>
                <a:spcPct val="0"/>
              </a:spcBef>
              <a:spcAft>
                <a:spcPts val="200"/>
              </a:spcAft>
              <a:buClr>
                <a:prstClr val="white">
                  <a:lumMod val="65000"/>
                </a:prstClr>
              </a:buClr>
              <a:buSzPct val="80000"/>
              <a:buFontTx/>
              <a:buNone/>
              <a:tabLst>
                <a:tab pos="6151026" algn="l"/>
              </a:tabLst>
              <a:defRPr/>
            </a:pPr>
            <a:r>
              <a:rPr lang="ko-KR" altLang="en-US" sz="1200">
                <a:ln w="1270"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자원 </a:t>
            </a:r>
            <a:r>
              <a:rPr lang="en-US" altLang="ko-KR" sz="1200">
                <a:ln w="1270"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Inventory</a:t>
            </a:r>
            <a:endParaRPr lang="ko-KR" altLang="en-US" sz="1200" dirty="0">
              <a:ln w="1270"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72" name="모서리가 둥근 직사각형 171"/>
          <p:cNvSpPr/>
          <p:nvPr/>
        </p:nvSpPr>
        <p:spPr>
          <a:xfrm>
            <a:off x="2462070" y="6140848"/>
            <a:ext cx="281217" cy="41343"/>
          </a:xfrm>
          <a:prstGeom prst="roundRect">
            <a:avLst>
              <a:gd name="adj" fmla="val 5000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4472C4">
                    <a:shade val="50000"/>
                    <a:alpha val="0"/>
                  </a:srgbClr>
                </a:solidFill>
              </a:ln>
            </a:endParaRPr>
          </a:p>
        </p:txBody>
      </p:sp>
      <p:sp>
        <p:nvSpPr>
          <p:cNvPr id="173" name="모서리가 둥근 직사각형 172"/>
          <p:cNvSpPr/>
          <p:nvPr/>
        </p:nvSpPr>
        <p:spPr>
          <a:xfrm flipH="1">
            <a:off x="1866879" y="4728241"/>
            <a:ext cx="1471599" cy="1395173"/>
          </a:xfrm>
          <a:prstGeom prst="roundRect">
            <a:avLst>
              <a:gd name="adj" fmla="val 4375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4472C4">
                    <a:shade val="50000"/>
                    <a:alpha val="0"/>
                  </a:srgbClr>
                </a:solidFill>
              </a:ln>
            </a:endParaRPr>
          </a:p>
        </p:txBody>
      </p:sp>
      <p:sp>
        <p:nvSpPr>
          <p:cNvPr id="175" name="직사각형 174"/>
          <p:cNvSpPr/>
          <p:nvPr/>
        </p:nvSpPr>
        <p:spPr>
          <a:xfrm flipH="1">
            <a:off x="2086511" y="4784361"/>
            <a:ext cx="1032334" cy="184666"/>
          </a:xfrm>
          <a:prstGeom prst="rect">
            <a:avLst/>
          </a:prstGeom>
          <a:noFill/>
          <a:ln w="1270">
            <a:noFill/>
          </a:ln>
        </p:spPr>
        <p:txBody>
          <a:bodyPr wrap="none" lIns="0" tIns="0" rIns="0" bIns="0" rtlCol="0">
            <a:spAutoFit/>
          </a:bodyPr>
          <a:lstStyle/>
          <a:p>
            <a:pPr marL="0" marR="0" lvl="1" indent="-98541" algn="ctr" defTabSz="854234" fontAlgn="base">
              <a:lnSpc>
                <a:spcPct val="100000"/>
              </a:lnSpc>
              <a:spcBef>
                <a:spcPct val="0"/>
              </a:spcBef>
              <a:spcAft>
                <a:spcPts val="200"/>
              </a:spcAft>
              <a:buClr>
                <a:prstClr val="white">
                  <a:lumMod val="65000"/>
                </a:prstClr>
              </a:buClr>
              <a:buSzPct val="80000"/>
              <a:buFontTx/>
              <a:buNone/>
              <a:tabLst>
                <a:tab pos="6151026" algn="l"/>
              </a:tabLst>
              <a:defRPr/>
            </a:pPr>
            <a:r>
              <a:rPr lang="ko-KR" altLang="en-US" sz="1200">
                <a:ln w="1270"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자원</a:t>
            </a:r>
            <a:r>
              <a:rPr lang="en-US" altLang="ko-KR" sz="1200">
                <a:ln w="1270"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ko-KR" altLang="en-US" sz="1200">
                <a:ln w="1270"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형태별 현황</a:t>
            </a:r>
            <a:endParaRPr lang="ko-KR" altLang="en-US" sz="1200" dirty="0">
              <a:ln w="1270"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66" name="모서리가 둥근 직사각형 165"/>
          <p:cNvSpPr/>
          <p:nvPr/>
        </p:nvSpPr>
        <p:spPr>
          <a:xfrm>
            <a:off x="4025176" y="6140848"/>
            <a:ext cx="281217" cy="41343"/>
          </a:xfrm>
          <a:prstGeom prst="roundRect">
            <a:avLst>
              <a:gd name="adj" fmla="val 5000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4472C4">
                    <a:shade val="50000"/>
                    <a:alpha val="0"/>
                  </a:srgbClr>
                </a:solidFill>
              </a:ln>
            </a:endParaRPr>
          </a:p>
        </p:txBody>
      </p:sp>
      <p:sp>
        <p:nvSpPr>
          <p:cNvPr id="167" name="모서리가 둥근 직사각형 166"/>
          <p:cNvSpPr/>
          <p:nvPr/>
        </p:nvSpPr>
        <p:spPr>
          <a:xfrm flipH="1">
            <a:off x="3429985" y="4728241"/>
            <a:ext cx="1471599" cy="1395173"/>
          </a:xfrm>
          <a:prstGeom prst="roundRect">
            <a:avLst>
              <a:gd name="adj" fmla="val 4375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4472C4">
                    <a:shade val="50000"/>
                    <a:alpha val="0"/>
                  </a:srgbClr>
                </a:solidFill>
              </a:ln>
            </a:endParaRPr>
          </a:p>
        </p:txBody>
      </p:sp>
      <p:sp>
        <p:nvSpPr>
          <p:cNvPr id="169" name="직사각형 168"/>
          <p:cNvSpPr/>
          <p:nvPr/>
        </p:nvSpPr>
        <p:spPr>
          <a:xfrm flipH="1">
            <a:off x="4013499" y="4784361"/>
            <a:ext cx="304571" cy="184666"/>
          </a:xfrm>
          <a:prstGeom prst="rect">
            <a:avLst/>
          </a:prstGeom>
          <a:noFill/>
          <a:ln w="1270">
            <a:noFill/>
          </a:ln>
        </p:spPr>
        <p:txBody>
          <a:bodyPr wrap="none" lIns="0" tIns="0" rIns="0" bIns="0" rtlCol="0">
            <a:spAutoFit/>
          </a:bodyPr>
          <a:lstStyle/>
          <a:p>
            <a:pPr marL="0" marR="0" lvl="1" indent="-98541" algn="ctr" defTabSz="854234" fontAlgn="base">
              <a:lnSpc>
                <a:spcPct val="100000"/>
              </a:lnSpc>
              <a:spcBef>
                <a:spcPct val="0"/>
              </a:spcBef>
              <a:spcAft>
                <a:spcPts val="200"/>
              </a:spcAft>
              <a:buClr>
                <a:prstClr val="white">
                  <a:lumMod val="65000"/>
                </a:prstClr>
              </a:buClr>
              <a:buSzPct val="80000"/>
              <a:buFontTx/>
              <a:buNone/>
              <a:tabLst>
                <a:tab pos="6151026" algn="l"/>
              </a:tabLst>
              <a:defRPr/>
            </a:pPr>
            <a:r>
              <a:rPr lang="en-US" altLang="ko-KR" sz="1200">
                <a:ln w="1270"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ERD</a:t>
            </a:r>
            <a:endParaRPr lang="ko-KR" altLang="en-US" sz="1200" dirty="0">
              <a:ln w="1270"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60" name="모서리가 둥근 직사각형 159"/>
          <p:cNvSpPr/>
          <p:nvPr/>
        </p:nvSpPr>
        <p:spPr>
          <a:xfrm>
            <a:off x="5597248" y="6140848"/>
            <a:ext cx="281217" cy="41343"/>
          </a:xfrm>
          <a:prstGeom prst="roundRect">
            <a:avLst>
              <a:gd name="adj" fmla="val 5000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4472C4">
                    <a:shade val="50000"/>
                    <a:alpha val="0"/>
                  </a:srgbClr>
                </a:solidFill>
              </a:ln>
            </a:endParaRPr>
          </a:p>
        </p:txBody>
      </p:sp>
      <p:sp>
        <p:nvSpPr>
          <p:cNvPr id="161" name="모서리가 둥근 직사각형 160"/>
          <p:cNvSpPr/>
          <p:nvPr/>
        </p:nvSpPr>
        <p:spPr>
          <a:xfrm flipH="1">
            <a:off x="5002057" y="4728241"/>
            <a:ext cx="1471599" cy="1395173"/>
          </a:xfrm>
          <a:prstGeom prst="roundRect">
            <a:avLst>
              <a:gd name="adj" fmla="val 4375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4472C4">
                    <a:shade val="50000"/>
                    <a:alpha val="0"/>
                  </a:srgbClr>
                </a:solidFill>
              </a:ln>
            </a:endParaRPr>
          </a:p>
        </p:txBody>
      </p:sp>
      <p:sp>
        <p:nvSpPr>
          <p:cNvPr id="163" name="직사각형 162"/>
          <p:cNvSpPr/>
          <p:nvPr/>
        </p:nvSpPr>
        <p:spPr>
          <a:xfrm flipH="1">
            <a:off x="5221689" y="4784361"/>
            <a:ext cx="1032334" cy="184666"/>
          </a:xfrm>
          <a:prstGeom prst="rect">
            <a:avLst/>
          </a:prstGeom>
          <a:noFill/>
          <a:ln w="1270">
            <a:noFill/>
          </a:ln>
        </p:spPr>
        <p:txBody>
          <a:bodyPr wrap="none" lIns="0" tIns="0" rIns="0" bIns="0" rtlCol="0">
            <a:spAutoFit/>
          </a:bodyPr>
          <a:lstStyle/>
          <a:p>
            <a:pPr marL="0" lvl="1" indent="-98541" algn="ctr" defTabSz="854234" fontAlgn="base">
              <a:spcBef>
                <a:spcPct val="0"/>
              </a:spcBef>
              <a:spcAft>
                <a:spcPts val="200"/>
              </a:spcAft>
              <a:buClr>
                <a:prstClr val="white">
                  <a:lumMod val="65000"/>
                </a:prstClr>
              </a:buClr>
              <a:buSzPct val="80000"/>
              <a:tabLst>
                <a:tab pos="6151026" algn="l"/>
              </a:tabLst>
              <a:defRPr/>
            </a:pPr>
            <a:r>
              <a:rPr lang="ko-KR" altLang="en-US" sz="1200">
                <a:ln w="1270"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자원</a:t>
            </a:r>
            <a:r>
              <a:rPr lang="en-US" altLang="ko-KR" sz="1200">
                <a:ln w="1270"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ko-KR" altLang="en-US" sz="1200">
                <a:ln w="1270"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속성별 현황</a:t>
            </a:r>
            <a:endParaRPr lang="ko-KR" altLang="en-US" sz="1200" dirty="0">
              <a:ln w="1270"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54" name="모서리가 둥근 직사각형 153"/>
          <p:cNvSpPr/>
          <p:nvPr/>
        </p:nvSpPr>
        <p:spPr>
          <a:xfrm>
            <a:off x="7160355" y="6140848"/>
            <a:ext cx="281217" cy="41343"/>
          </a:xfrm>
          <a:prstGeom prst="roundRect">
            <a:avLst>
              <a:gd name="adj" fmla="val 5000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4472C4">
                    <a:shade val="50000"/>
                    <a:alpha val="0"/>
                  </a:srgbClr>
                </a:solidFill>
              </a:ln>
            </a:endParaRPr>
          </a:p>
        </p:txBody>
      </p:sp>
      <p:sp>
        <p:nvSpPr>
          <p:cNvPr id="155" name="모서리가 둥근 직사각형 154"/>
          <p:cNvSpPr/>
          <p:nvPr/>
        </p:nvSpPr>
        <p:spPr>
          <a:xfrm flipH="1">
            <a:off x="6565164" y="4728241"/>
            <a:ext cx="1471599" cy="1395173"/>
          </a:xfrm>
          <a:prstGeom prst="roundRect">
            <a:avLst>
              <a:gd name="adj" fmla="val 4375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4472C4">
                    <a:shade val="50000"/>
                    <a:alpha val="0"/>
                  </a:srgbClr>
                </a:solidFill>
              </a:ln>
            </a:endParaRPr>
          </a:p>
        </p:txBody>
      </p:sp>
      <p:sp>
        <p:nvSpPr>
          <p:cNvPr id="157" name="직사각형 156"/>
          <p:cNvSpPr/>
          <p:nvPr/>
        </p:nvSpPr>
        <p:spPr>
          <a:xfrm flipH="1">
            <a:off x="6720676" y="4784361"/>
            <a:ext cx="1160574" cy="184666"/>
          </a:xfrm>
          <a:prstGeom prst="rect">
            <a:avLst/>
          </a:prstGeom>
          <a:noFill/>
          <a:ln w="1270">
            <a:noFill/>
          </a:ln>
        </p:spPr>
        <p:txBody>
          <a:bodyPr wrap="none" lIns="0" tIns="0" rIns="0" bIns="0" rtlCol="0">
            <a:spAutoFit/>
          </a:bodyPr>
          <a:lstStyle/>
          <a:p>
            <a:pPr marL="0" lvl="1" indent="-98541" algn="ctr" defTabSz="854234" fontAlgn="base">
              <a:spcBef>
                <a:spcPct val="0"/>
              </a:spcBef>
              <a:buClr>
                <a:prstClr val="white">
                  <a:lumMod val="65000"/>
                </a:prstClr>
              </a:buClr>
              <a:buSzPct val="80000"/>
              <a:tabLst>
                <a:tab pos="6151026" algn="l"/>
              </a:tabLst>
              <a:defRPr/>
            </a:pPr>
            <a:r>
              <a:rPr lang="ko-KR" altLang="en-US" sz="1200" spc="-100">
                <a:ln w="1270"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프로세스 연관도 분석</a:t>
            </a:r>
            <a:endParaRPr lang="ko-KR" altLang="en-US" sz="1200" spc="-100" dirty="0">
              <a:ln w="1270"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48" name="모서리가 둥근 직사각형 147"/>
          <p:cNvSpPr/>
          <p:nvPr/>
        </p:nvSpPr>
        <p:spPr>
          <a:xfrm>
            <a:off x="8714497" y="6140848"/>
            <a:ext cx="281217" cy="41343"/>
          </a:xfrm>
          <a:prstGeom prst="roundRect">
            <a:avLst>
              <a:gd name="adj" fmla="val 5000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4472C4">
                    <a:shade val="50000"/>
                    <a:alpha val="0"/>
                  </a:srgbClr>
                </a:solidFill>
              </a:ln>
            </a:endParaRPr>
          </a:p>
        </p:txBody>
      </p:sp>
      <p:sp>
        <p:nvSpPr>
          <p:cNvPr id="149" name="모서리가 둥근 직사각형 148"/>
          <p:cNvSpPr/>
          <p:nvPr/>
        </p:nvSpPr>
        <p:spPr>
          <a:xfrm flipH="1">
            <a:off x="8119306" y="4728241"/>
            <a:ext cx="1471599" cy="1395173"/>
          </a:xfrm>
          <a:prstGeom prst="roundRect">
            <a:avLst>
              <a:gd name="adj" fmla="val 4375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4472C4">
                    <a:shade val="50000"/>
                    <a:alpha val="0"/>
                  </a:srgbClr>
                </a:solidFill>
              </a:ln>
            </a:endParaRPr>
          </a:p>
        </p:txBody>
      </p:sp>
      <p:sp>
        <p:nvSpPr>
          <p:cNvPr id="151" name="직사각형 150"/>
          <p:cNvSpPr/>
          <p:nvPr/>
        </p:nvSpPr>
        <p:spPr>
          <a:xfrm flipH="1">
            <a:off x="8001404" y="4784361"/>
            <a:ext cx="1657554" cy="184666"/>
          </a:xfrm>
          <a:prstGeom prst="rect">
            <a:avLst/>
          </a:prstGeom>
          <a:noFill/>
          <a:ln w="1270">
            <a:noFill/>
          </a:ln>
        </p:spPr>
        <p:txBody>
          <a:bodyPr wrap="square" lIns="0" tIns="0" rIns="0" bIns="0" rtlCol="0">
            <a:spAutoFit/>
          </a:bodyPr>
          <a:lstStyle/>
          <a:p>
            <a:pPr marL="0" lvl="1" indent="-98541" algn="ctr" defTabSz="854234" fontAlgn="base">
              <a:spcBef>
                <a:spcPct val="0"/>
              </a:spcBef>
              <a:spcAft>
                <a:spcPts val="200"/>
              </a:spcAft>
              <a:buClr>
                <a:prstClr val="white">
                  <a:lumMod val="65000"/>
                </a:prstClr>
              </a:buClr>
              <a:buSzPct val="80000"/>
              <a:tabLst>
                <a:tab pos="6151026" algn="l"/>
              </a:tabLst>
              <a:defRPr/>
            </a:pPr>
            <a:r>
              <a:rPr lang="ko-KR" altLang="en-US" sz="1200" spc="-100">
                <a:ln w="1270"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내부 프로세스 흐름 분석</a:t>
            </a:r>
            <a:endParaRPr lang="ko-KR" altLang="en-US" sz="1200" spc="-100" dirty="0">
              <a:ln w="1270"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184" name="Picture 2">
            <a:extLst>
              <a:ext uri="{FF2B5EF4-FFF2-40B4-BE49-F238E27FC236}">
                <a16:creationId xmlns:a16="http://schemas.microsoft.com/office/drawing/2014/main" id="{00721E7D-1689-D711-5C6F-1C22DDFAAA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919447" y="3230906"/>
            <a:ext cx="1366463" cy="1015678"/>
          </a:xfrm>
          <a:prstGeom prst="rect">
            <a:avLst/>
          </a:prstGeom>
          <a:noFill/>
          <a:ln w="9525">
            <a:solidFill>
              <a:srgbClr val="4F81BD">
                <a:lumMod val="75000"/>
              </a:srgbClr>
            </a:solidFill>
            <a:miter lim="800000"/>
            <a:headEnd/>
            <a:tailEnd/>
          </a:ln>
          <a:effectLst/>
        </p:spPr>
      </p:pic>
      <p:pic>
        <p:nvPicPr>
          <p:cNvPr id="85" name="Picture 1">
            <a:extLst>
              <a:ext uri="{FF2B5EF4-FFF2-40B4-BE49-F238E27FC236}">
                <a16:creationId xmlns:a16="http://schemas.microsoft.com/office/drawing/2014/main" id="{3D6DB351-C5C6-0CF6-E706-F9F51ECFFD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470258" y="3223657"/>
            <a:ext cx="1391052" cy="1022928"/>
          </a:xfrm>
          <a:prstGeom prst="rect">
            <a:avLst/>
          </a:prstGeom>
          <a:noFill/>
          <a:ln w="9525">
            <a:solidFill>
              <a:srgbClr val="4F81BD"/>
            </a:solidFill>
            <a:miter lim="800000"/>
            <a:headEnd/>
            <a:tailEnd/>
          </a:ln>
          <a:effectLst/>
        </p:spPr>
      </p:pic>
      <p:pic>
        <p:nvPicPr>
          <p:cNvPr id="92" name="Picture 1">
            <a:extLst>
              <a:ext uri="{FF2B5EF4-FFF2-40B4-BE49-F238E27FC236}">
                <a16:creationId xmlns:a16="http://schemas.microsoft.com/office/drawing/2014/main" id="{D57F2489-67C9-81A4-8F1A-98E5D8AB8A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044366" y="3220042"/>
            <a:ext cx="1386981" cy="1044268"/>
          </a:xfrm>
          <a:prstGeom prst="rect">
            <a:avLst/>
          </a:prstGeom>
          <a:noFill/>
          <a:ln w="9525">
            <a:solidFill>
              <a:srgbClr val="4F81BD">
                <a:lumMod val="75000"/>
              </a:srgbClr>
            </a:solidFill>
            <a:miter lim="800000"/>
            <a:headEnd/>
            <a:tailEnd/>
          </a:ln>
          <a:effectLst/>
        </p:spPr>
      </p:pic>
      <p:pic>
        <p:nvPicPr>
          <p:cNvPr id="93" name="Picture 2" descr="C:\Users\Administrator\Pictures\0000-0007.png">
            <a:extLst>
              <a:ext uri="{FF2B5EF4-FFF2-40B4-BE49-F238E27FC236}">
                <a16:creationId xmlns:a16="http://schemas.microsoft.com/office/drawing/2014/main" id="{08EA6F80-C33A-DBED-9FBB-598ECA753E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5662" y="3219164"/>
            <a:ext cx="1370603" cy="1018489"/>
          </a:xfrm>
          <a:prstGeom prst="rect">
            <a:avLst/>
          </a:prstGeom>
          <a:noFill/>
          <a:ln>
            <a:solidFill>
              <a:srgbClr val="4F81BD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4" name="Picture 2">
            <a:extLst>
              <a:ext uri="{FF2B5EF4-FFF2-40B4-BE49-F238E27FC236}">
                <a16:creationId xmlns:a16="http://schemas.microsoft.com/office/drawing/2014/main" id="{8BAB5E6D-E277-8759-ED79-EF6EB9AC70AC}"/>
              </a:ext>
            </a:extLst>
          </p:cNvPr>
          <p:cNvPicPr>
            <a:picLocks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25" t="11701" b="4055"/>
          <a:stretch/>
        </p:blipFill>
        <p:spPr bwMode="auto">
          <a:xfrm>
            <a:off x="8182674" y="3228918"/>
            <a:ext cx="1344862" cy="1016478"/>
          </a:xfrm>
          <a:prstGeom prst="rect">
            <a:avLst/>
          </a:prstGeom>
          <a:noFill/>
          <a:ln w="9525">
            <a:solidFill>
              <a:sysClr val="windowText" lastClr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0" name="Picture 2">
            <a:extLst>
              <a:ext uri="{FF2B5EF4-FFF2-40B4-BE49-F238E27FC236}">
                <a16:creationId xmlns:a16="http://schemas.microsoft.com/office/drawing/2014/main" id="{0B92E20A-C819-B5F3-64F2-EE2F529A3F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367005" y="5039395"/>
            <a:ext cx="1363063" cy="1013650"/>
          </a:xfrm>
          <a:prstGeom prst="rect">
            <a:avLst/>
          </a:prstGeom>
          <a:noFill/>
          <a:ln w="9525">
            <a:solidFill>
              <a:schemeClr val="accent4">
                <a:lumMod val="75000"/>
              </a:schemeClr>
            </a:solidFill>
            <a:miter lim="800000"/>
            <a:headEnd/>
            <a:tailEnd/>
          </a:ln>
          <a:effectLst/>
        </p:spPr>
      </p:pic>
      <p:pic>
        <p:nvPicPr>
          <p:cNvPr id="101" name="Picture 3">
            <a:extLst>
              <a:ext uri="{FF2B5EF4-FFF2-40B4-BE49-F238E27FC236}">
                <a16:creationId xmlns:a16="http://schemas.microsoft.com/office/drawing/2014/main" id="{2F8E3C5A-5A64-DF72-A7E9-6A1E198EA2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1923913" y="5039395"/>
            <a:ext cx="1357531" cy="10186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" name="Picture 2">
            <a:extLst>
              <a:ext uri="{FF2B5EF4-FFF2-40B4-BE49-F238E27FC236}">
                <a16:creationId xmlns:a16="http://schemas.microsoft.com/office/drawing/2014/main" id="{1BA86FEE-84CC-907F-9EA8-B0D4CF304D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3474521" y="5042058"/>
            <a:ext cx="1382527" cy="1010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" name="Picture 2">
            <a:extLst>
              <a:ext uri="{FF2B5EF4-FFF2-40B4-BE49-F238E27FC236}">
                <a16:creationId xmlns:a16="http://schemas.microsoft.com/office/drawing/2014/main" id="{F4E78017-1825-EF88-5B19-416ADC0EBA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5044034" y="5043142"/>
            <a:ext cx="1387645" cy="10099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5" name="Picture 2">
            <a:extLst>
              <a:ext uri="{FF2B5EF4-FFF2-40B4-BE49-F238E27FC236}">
                <a16:creationId xmlns:a16="http://schemas.microsoft.com/office/drawing/2014/main" id="{1E29AA74-4207-2470-FD16-1ED1A39EA8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6608003" y="5039395"/>
            <a:ext cx="1385921" cy="1013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6" name="Picture 2">
            <a:extLst>
              <a:ext uri="{FF2B5EF4-FFF2-40B4-BE49-F238E27FC236}">
                <a16:creationId xmlns:a16="http://schemas.microsoft.com/office/drawing/2014/main" id="{832C8D2F-6A0D-BDF0-97E2-19AB9DE595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8170784" y="5026346"/>
            <a:ext cx="1368643" cy="1045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5" name="TextBox 94">
            <a:extLst>
              <a:ext uri="{FF2B5EF4-FFF2-40B4-BE49-F238E27FC236}">
                <a16:creationId xmlns:a16="http://schemas.microsoft.com/office/drawing/2014/main" id="{6E18C0D9-6A4D-41EB-BE27-3FB7CC2E8A55}"/>
              </a:ext>
            </a:extLst>
          </p:cNvPr>
          <p:cNvSpPr txBox="1"/>
          <p:nvPr/>
        </p:nvSpPr>
        <p:spPr>
          <a:xfrm>
            <a:off x="9356852" y="6492723"/>
            <a:ext cx="131447" cy="13849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lvl="0" indent="-285750" algn="r">
              <a:defRPr/>
            </a:pPr>
            <a:r>
              <a:rPr lang="en-US" altLang="ko-KR" sz="900">
                <a:gradFill>
                  <a:gsLst>
                    <a:gs pos="99351">
                      <a:srgbClr val="505E68"/>
                    </a:gs>
                    <a:gs pos="88961">
                      <a:srgbClr val="505E68"/>
                    </a:gs>
                  </a:gsLst>
                  <a:lin ang="5400000" scaled="1"/>
                </a:gra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11</a:t>
            </a:r>
            <a:endParaRPr lang="ko-KR" altLang="en-US" sz="90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000000"/>
              </a:solidFill>
              <a:latin typeface="Bookman Old Style" panose="02050604050505020204" pitchFamily="18" charset="0"/>
              <a:ea typeface="+mn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11194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Rectangle 156">
            <a:extLst>
              <a:ext uri="{FF2B5EF4-FFF2-40B4-BE49-F238E27FC236}">
                <a16:creationId xmlns:a16="http://schemas.microsoft.com/office/drawing/2014/main" id="{76003226-0B74-4F86-B310-88B0F13FF9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02012" y="2165242"/>
            <a:ext cx="2882770" cy="4070458"/>
          </a:xfrm>
          <a:prstGeom prst="rect">
            <a:avLst/>
          </a:prstGeom>
          <a:solidFill>
            <a:srgbClr val="F1F4F5"/>
          </a:solidFill>
          <a:ln w="19050">
            <a:noFill/>
            <a:miter lim="800000"/>
            <a:headEnd/>
            <a:tailEnd/>
          </a:ln>
          <a:effectLst/>
        </p:spPr>
        <p:txBody>
          <a:bodyPr lIns="36000" tIns="36000" rIns="36000" bIns="36000" anchor="t"/>
          <a:lstStyle/>
          <a:p>
            <a:pPr algn="ctr" defTabSz="457200" latinLnBrk="0"/>
            <a:endParaRPr lang="ko-KR" altLang="en-US" sz="100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195" name="그림 19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830" b="9609"/>
          <a:stretch/>
        </p:blipFill>
        <p:spPr>
          <a:xfrm>
            <a:off x="5379176" y="2302801"/>
            <a:ext cx="4223056" cy="3927641"/>
          </a:xfrm>
          <a:prstGeom prst="rect">
            <a:avLst/>
          </a:prstGeom>
        </p:spPr>
      </p:pic>
      <p:sp>
        <p:nvSpPr>
          <p:cNvPr id="96" name="Google Shape;103;p3"/>
          <p:cNvSpPr txBox="1">
            <a:spLocks/>
          </p:cNvSpPr>
          <p:nvPr/>
        </p:nvSpPr>
        <p:spPr>
          <a:xfrm>
            <a:off x="776536" y="620688"/>
            <a:ext cx="8811964" cy="6894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640" tIns="39640" rIns="39640" bIns="3964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/>
            </a:defPPr>
            <a:lvl1pPr marR="0" lv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"/>
              <a:buFont typeface="Arial"/>
              <a:defRPr sz="1600" b="0" i="0" u="none" strike="noStrike" cap="none" spc="-3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/>
              </a:defRPr>
            </a:lvl1pPr>
            <a:lvl2pPr marR="0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2pPr>
            <a:lvl3pPr marR="0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3pPr>
            <a:lvl4pPr marR="0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4pPr>
            <a:lvl5pPr marR="0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5pPr>
            <a:lvl6pPr marR="0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6pPr>
            <a:lvl7pPr marR="0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7pPr>
            <a:lvl8pPr marR="0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8pPr>
            <a:lvl9pPr marR="0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9pPr>
          </a:lstStyle>
          <a:p>
            <a:pPr lvl="0" latinLnBrk="0"/>
            <a:r>
              <a:rPr lang="ko-KR" altLang="en-US" sz="1200" spc="-10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</a:rPr>
              <a:t>기존 프로그램 소스와 데이터베이스는 분석</a:t>
            </a:r>
            <a:r>
              <a:rPr lang="en-US" altLang="ko-KR" sz="1200" spc="-10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</a:rPr>
              <a:t>, </a:t>
            </a:r>
            <a:r>
              <a:rPr lang="ko-KR" altLang="en-US" sz="1200" spc="-10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</a:rPr>
              <a:t>변환</a:t>
            </a:r>
            <a:r>
              <a:rPr lang="en-US" altLang="ko-KR" sz="1200" spc="-10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</a:rPr>
              <a:t>,</a:t>
            </a:r>
            <a:r>
              <a:rPr lang="ko-KR" altLang="en-US" sz="1200" spc="-10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</a:rPr>
              <a:t> 컴파일의 과정을 통해 </a:t>
            </a:r>
            <a:r>
              <a:rPr lang="ko-KR" altLang="en-US" sz="1800" spc="-10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C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다른 프로그램 언어와 데이터베이스로 자동적으로 전환</a:t>
            </a:r>
            <a:r>
              <a:rPr lang="ko-KR" altLang="en-US" sz="1200" spc="-10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</a:rPr>
              <a:t>됩니다</a:t>
            </a:r>
            <a:r>
              <a:rPr lang="en-US" altLang="ko-KR" sz="1200" spc="-10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</a:rPr>
              <a:t>.</a:t>
            </a:r>
            <a:r>
              <a:rPr lang="ko-KR" altLang="en-US" sz="1200" spc="-10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</a:rPr>
              <a:t> </a:t>
            </a:r>
            <a:endParaRPr lang="en-US" altLang="ko-KR" sz="1200" spc="-10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000000"/>
              </a:solidFill>
            </a:endParaRPr>
          </a:p>
        </p:txBody>
      </p:sp>
      <p:sp>
        <p:nvSpPr>
          <p:cNvPr id="110" name="TextBox 68">
            <a:extLst>
              <a:ext uri="{FF2B5EF4-FFF2-40B4-BE49-F238E27FC236}">
                <a16:creationId xmlns:a16="http://schemas.microsoft.com/office/drawing/2014/main" id="{FC35ED6E-9CF3-4A95-A976-E0FAA9BC1B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7695" y="212802"/>
            <a:ext cx="209994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defPPr>
              <a:defRPr lang="ko-KR"/>
            </a:defPPr>
            <a:lvl1pPr marR="0" lv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400" b="1" i="0" u="none" strike="noStrike" cap="none" spc="-300" normalizeH="0" baseline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218C97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  <a:lvl2pPr marL="742950" indent="-285750" defTabSz="914400" eaLnBrk="0" hangingPunct="0">
              <a:defRPr kumimoji="1" sz="2100"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defTabSz="914400" eaLnBrk="0" hangingPunct="0">
              <a:defRPr kumimoji="1" sz="2100"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371600" defTabSz="914400" eaLnBrk="0" hangingPunct="0">
              <a:defRPr kumimoji="1" sz="2100"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defTabSz="914400" eaLnBrk="0" hangingPunct="0">
              <a:defRPr kumimoji="1" sz="2100"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1066800" eaLnBrk="0" fontAlgn="base" hangingPunct="0">
              <a:spcBef>
                <a:spcPct val="0"/>
              </a:spcBef>
              <a:spcAft>
                <a:spcPct val="0"/>
              </a:spcAft>
              <a:defRPr kumimoji="1" sz="2100"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1066800" eaLnBrk="0" fontAlgn="base" hangingPunct="0">
              <a:spcBef>
                <a:spcPct val="0"/>
              </a:spcBef>
              <a:spcAft>
                <a:spcPct val="0"/>
              </a:spcAft>
              <a:defRPr kumimoji="1" sz="2100"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1066800" eaLnBrk="0" fontAlgn="base" hangingPunct="0">
              <a:spcBef>
                <a:spcPct val="0"/>
              </a:spcBef>
              <a:spcAft>
                <a:spcPct val="0"/>
              </a:spcAft>
              <a:defRPr kumimoji="1" sz="2100"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1066800" eaLnBrk="0" fontAlgn="base" hangingPunct="0">
              <a:spcBef>
                <a:spcPct val="0"/>
              </a:spcBef>
              <a:spcAft>
                <a:spcPct val="0"/>
              </a:spcAft>
              <a:defRPr kumimoji="1" sz="2100"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-300" normalizeH="0" baseline="0" noProof="0" dirty="0">
                <a:ln w="0"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Impact" panose="020B0806030902050204" pitchFamily="34" charset="0"/>
                <a:ea typeface="HY헤드라인M" panose="02030600000101010101" pitchFamily="18" charset="-127"/>
                <a:cs typeface="+mn-cs"/>
              </a:rPr>
              <a:t>6</a:t>
            </a:r>
            <a:endParaRPr kumimoji="0" lang="ko-KR" altLang="en-US" sz="3600" b="0" i="0" u="none" strike="noStrike" kern="1200" cap="none" spc="-300" normalizeH="0" baseline="0" noProof="0" dirty="0">
              <a:ln w="0"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Impact" panose="020B0806030902050204" pitchFamily="34" charset="0"/>
              <a:ea typeface="HY헤드라인M" panose="02030600000101010101" pitchFamily="18" charset="-127"/>
              <a:cs typeface="+mn-cs"/>
            </a:endParaRPr>
          </a:p>
        </p:txBody>
      </p:sp>
      <p:sp>
        <p:nvSpPr>
          <p:cNvPr id="111" name="텍스트 개체 틀 9"/>
          <p:cNvSpPr txBox="1">
            <a:spLocks/>
          </p:cNvSpPr>
          <p:nvPr/>
        </p:nvSpPr>
        <p:spPr>
          <a:xfrm>
            <a:off x="726304" y="289024"/>
            <a:ext cx="4802760" cy="547688"/>
          </a:xfrm>
          <a:prstGeom prst="rect">
            <a:avLst/>
          </a:prstGeom>
        </p:spPr>
        <p:txBody>
          <a:bodyPr>
            <a:normAutofit/>
          </a:bodyPr>
          <a:lstStyle>
            <a:lvl1pPr marL="255588" indent="-255588" algn="l" defTabSz="1022350" rtl="0" eaLnBrk="0" fontAlgn="base" latinLnBrk="1" hangingPunct="0">
              <a:lnSpc>
                <a:spcPct val="90000"/>
              </a:lnSpc>
              <a:spcBef>
                <a:spcPts val="1113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66763" indent="-255588" algn="l" defTabSz="1022350" rtl="0" eaLnBrk="0" fontAlgn="base" latinLnBrk="1" hangingPunct="0">
              <a:lnSpc>
                <a:spcPct val="90000"/>
              </a:lnSpc>
              <a:spcBef>
                <a:spcPts val="563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7938" indent="-255588" algn="l" defTabSz="1022350" rtl="0" eaLnBrk="0" fontAlgn="base" latinLnBrk="1" hangingPunct="0">
              <a:lnSpc>
                <a:spcPct val="90000"/>
              </a:lnSpc>
              <a:spcBef>
                <a:spcPts val="563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89113" indent="-255588" algn="l" defTabSz="1022350" rtl="0" eaLnBrk="0" fontAlgn="base" latinLnBrk="1" hangingPunct="0">
              <a:lnSpc>
                <a:spcPct val="90000"/>
              </a:lnSpc>
              <a:spcBef>
                <a:spcPts val="563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00288" indent="-255588" algn="l" defTabSz="1022350" rtl="0" eaLnBrk="0" fontAlgn="base" latinLnBrk="1" hangingPunct="0">
              <a:lnSpc>
                <a:spcPct val="90000"/>
              </a:lnSpc>
              <a:spcBef>
                <a:spcPts val="563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11574" indent="-255598" algn="l" defTabSz="1022391" rtl="0" eaLnBrk="1" latinLnBrk="1" hangingPunct="1">
              <a:lnSpc>
                <a:spcPct val="90000"/>
              </a:lnSpc>
              <a:spcBef>
                <a:spcPts val="559"/>
              </a:spcBef>
              <a:buFont typeface="Arial" panose="020B0604020202020204" pitchFamily="34" charset="0"/>
              <a:buChar char="•"/>
              <a:defRPr sz="2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22770" indent="-255598" algn="l" defTabSz="1022391" rtl="0" eaLnBrk="1" latinLnBrk="1" hangingPunct="1">
              <a:lnSpc>
                <a:spcPct val="90000"/>
              </a:lnSpc>
              <a:spcBef>
                <a:spcPts val="559"/>
              </a:spcBef>
              <a:buFont typeface="Arial" panose="020B0604020202020204" pitchFamily="34" charset="0"/>
              <a:buChar char="•"/>
              <a:defRPr sz="2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33965" indent="-255598" algn="l" defTabSz="1022391" rtl="0" eaLnBrk="1" latinLnBrk="1" hangingPunct="1">
              <a:lnSpc>
                <a:spcPct val="90000"/>
              </a:lnSpc>
              <a:spcBef>
                <a:spcPts val="559"/>
              </a:spcBef>
              <a:buFont typeface="Arial" panose="020B0604020202020204" pitchFamily="34" charset="0"/>
              <a:buChar char="•"/>
              <a:defRPr sz="2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45160" indent="-255598" algn="l" defTabSz="1022391" rtl="0" eaLnBrk="1" latinLnBrk="1" hangingPunct="1">
              <a:lnSpc>
                <a:spcPct val="90000"/>
              </a:lnSpc>
              <a:spcBef>
                <a:spcPts val="559"/>
              </a:spcBef>
              <a:buFont typeface="Arial" panose="020B0604020202020204" pitchFamily="34" charset="0"/>
              <a:buChar char="•"/>
              <a:defRPr sz="2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000" spc="-100" dirty="0">
                <a:ln w="0"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핵심기능</a:t>
            </a:r>
            <a:r>
              <a:rPr lang="en-US" altLang="ko-KR" sz="1600" spc="-100" dirty="0">
                <a:ln w="0"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-</a:t>
            </a:r>
            <a:r>
              <a:rPr lang="ko-KR" altLang="en-US" sz="1600" spc="-100" dirty="0">
                <a:ln w="0"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프로그램 </a:t>
            </a:r>
            <a:r>
              <a:rPr lang="en-US" altLang="ko-KR" sz="1600" spc="-100" dirty="0">
                <a:ln w="0"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/ SQL </a:t>
            </a:r>
            <a:r>
              <a:rPr lang="ko-KR" altLang="en-US" sz="1600" spc="-100" dirty="0">
                <a:ln w="0"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소스 자동 컨버전</a:t>
            </a:r>
          </a:p>
        </p:txBody>
      </p:sp>
      <p:sp>
        <p:nvSpPr>
          <p:cNvPr id="153" name="Rectangle 156">
            <a:extLst>
              <a:ext uri="{FF2B5EF4-FFF2-40B4-BE49-F238E27FC236}">
                <a16:creationId xmlns:a16="http://schemas.microsoft.com/office/drawing/2014/main" id="{76003226-0B74-4F86-B310-88B0F13FF9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6768" y="2165242"/>
            <a:ext cx="2882770" cy="4070458"/>
          </a:xfrm>
          <a:prstGeom prst="rect">
            <a:avLst/>
          </a:prstGeom>
          <a:solidFill>
            <a:srgbClr val="F1F4F5"/>
          </a:solidFill>
          <a:ln w="19050">
            <a:noFill/>
            <a:miter lim="800000"/>
            <a:headEnd/>
            <a:tailEnd/>
          </a:ln>
          <a:effectLst/>
        </p:spPr>
        <p:txBody>
          <a:bodyPr lIns="36000" tIns="36000" rIns="36000" bIns="36000" anchor="t"/>
          <a:lstStyle/>
          <a:p>
            <a:pPr algn="ctr" defTabSz="457200" latinLnBrk="0"/>
            <a:endParaRPr lang="ko-KR" altLang="en-US" sz="100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54" name="Rectangle 156">
            <a:extLst>
              <a:ext uri="{FF2B5EF4-FFF2-40B4-BE49-F238E27FC236}">
                <a16:creationId xmlns:a16="http://schemas.microsoft.com/office/drawing/2014/main" id="{76003226-0B74-4F86-B310-88B0F13FF9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09391" y="2165242"/>
            <a:ext cx="2882770" cy="4070458"/>
          </a:xfrm>
          <a:prstGeom prst="rect">
            <a:avLst/>
          </a:prstGeom>
          <a:solidFill>
            <a:srgbClr val="F1F4F5"/>
          </a:solidFill>
          <a:ln w="19050">
            <a:noFill/>
            <a:miter lim="800000"/>
            <a:headEnd/>
            <a:tailEnd/>
          </a:ln>
          <a:effectLst/>
        </p:spPr>
        <p:txBody>
          <a:bodyPr lIns="36000" tIns="36000" rIns="36000" bIns="36000" anchor="t"/>
          <a:lstStyle/>
          <a:p>
            <a:pPr algn="ctr" defTabSz="457200" latinLnBrk="0"/>
            <a:endParaRPr lang="ko-KR" altLang="en-US" sz="100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312424" y="1823435"/>
            <a:ext cx="9276076" cy="452223"/>
            <a:chOff x="312424" y="1823435"/>
            <a:chExt cx="9276076" cy="452223"/>
          </a:xfrm>
          <a:solidFill>
            <a:srgbClr val="214395"/>
          </a:solidFill>
        </p:grpSpPr>
        <p:sp>
          <p:nvSpPr>
            <p:cNvPr id="156" name="자유형 155"/>
            <p:cNvSpPr/>
            <p:nvPr/>
          </p:nvSpPr>
          <p:spPr>
            <a:xfrm>
              <a:off x="312424" y="1823435"/>
              <a:ext cx="4640576" cy="452223"/>
            </a:xfrm>
            <a:custGeom>
              <a:avLst/>
              <a:gdLst>
                <a:gd name="connsiteX0" fmla="*/ 0 w 6635167"/>
                <a:gd name="connsiteY0" fmla="*/ 0 h 488155"/>
                <a:gd name="connsiteX1" fmla="*/ 6635167 w 6635167"/>
                <a:gd name="connsiteY1" fmla="*/ 0 h 488155"/>
                <a:gd name="connsiteX2" fmla="*/ 6635167 w 6635167"/>
                <a:gd name="connsiteY2" fmla="*/ 359229 h 488155"/>
                <a:gd name="connsiteX3" fmla="*/ 128926 w 6635167"/>
                <a:gd name="connsiteY3" fmla="*/ 359229 h 488155"/>
                <a:gd name="connsiteX4" fmla="*/ 0 w 6635167"/>
                <a:gd name="connsiteY4" fmla="*/ 488155 h 488155"/>
                <a:gd name="connsiteX5" fmla="*/ 0 w 6635167"/>
                <a:gd name="connsiteY5" fmla="*/ 359229 h 488155"/>
                <a:gd name="connsiteX6" fmla="*/ 0 w 6635167"/>
                <a:gd name="connsiteY6" fmla="*/ 284224 h 488155"/>
                <a:gd name="connsiteX0" fmla="*/ 0 w 6635167"/>
                <a:gd name="connsiteY0" fmla="*/ 0 h 527730"/>
                <a:gd name="connsiteX1" fmla="*/ 6635167 w 6635167"/>
                <a:gd name="connsiteY1" fmla="*/ 0 h 527730"/>
                <a:gd name="connsiteX2" fmla="*/ 6635167 w 6635167"/>
                <a:gd name="connsiteY2" fmla="*/ 359229 h 527730"/>
                <a:gd name="connsiteX3" fmla="*/ 128926 w 6635167"/>
                <a:gd name="connsiteY3" fmla="*/ 359229 h 527730"/>
                <a:gd name="connsiteX4" fmla="*/ 2419 w 6635167"/>
                <a:gd name="connsiteY4" fmla="*/ 527730 h 527730"/>
                <a:gd name="connsiteX5" fmla="*/ 0 w 6635167"/>
                <a:gd name="connsiteY5" fmla="*/ 359229 h 527730"/>
                <a:gd name="connsiteX6" fmla="*/ 0 w 6635167"/>
                <a:gd name="connsiteY6" fmla="*/ 284224 h 527730"/>
                <a:gd name="connsiteX7" fmla="*/ 0 w 6635167"/>
                <a:gd name="connsiteY7" fmla="*/ 0 h 527730"/>
                <a:gd name="connsiteX0" fmla="*/ 0 w 6635167"/>
                <a:gd name="connsiteY0" fmla="*/ 0 h 524903"/>
                <a:gd name="connsiteX1" fmla="*/ 6635167 w 6635167"/>
                <a:gd name="connsiteY1" fmla="*/ 0 h 524903"/>
                <a:gd name="connsiteX2" fmla="*/ 6635167 w 6635167"/>
                <a:gd name="connsiteY2" fmla="*/ 359229 h 524903"/>
                <a:gd name="connsiteX3" fmla="*/ 128926 w 6635167"/>
                <a:gd name="connsiteY3" fmla="*/ 359229 h 524903"/>
                <a:gd name="connsiteX4" fmla="*/ 2419 w 6635167"/>
                <a:gd name="connsiteY4" fmla="*/ 524903 h 524903"/>
                <a:gd name="connsiteX5" fmla="*/ 0 w 6635167"/>
                <a:gd name="connsiteY5" fmla="*/ 359229 h 524903"/>
                <a:gd name="connsiteX6" fmla="*/ 0 w 6635167"/>
                <a:gd name="connsiteY6" fmla="*/ 284224 h 524903"/>
                <a:gd name="connsiteX7" fmla="*/ 0 w 6635167"/>
                <a:gd name="connsiteY7" fmla="*/ 0 h 524903"/>
                <a:gd name="connsiteX0" fmla="*/ 0 w 6635167"/>
                <a:gd name="connsiteY0" fmla="*/ 0 h 524903"/>
                <a:gd name="connsiteX1" fmla="*/ 6635167 w 6635167"/>
                <a:gd name="connsiteY1" fmla="*/ 0 h 524903"/>
                <a:gd name="connsiteX2" fmla="*/ 6635167 w 6635167"/>
                <a:gd name="connsiteY2" fmla="*/ 359229 h 524903"/>
                <a:gd name="connsiteX3" fmla="*/ 141015 w 6635167"/>
                <a:gd name="connsiteY3" fmla="*/ 364883 h 524903"/>
                <a:gd name="connsiteX4" fmla="*/ 2419 w 6635167"/>
                <a:gd name="connsiteY4" fmla="*/ 524903 h 524903"/>
                <a:gd name="connsiteX5" fmla="*/ 0 w 6635167"/>
                <a:gd name="connsiteY5" fmla="*/ 359229 h 524903"/>
                <a:gd name="connsiteX6" fmla="*/ 0 w 6635167"/>
                <a:gd name="connsiteY6" fmla="*/ 284224 h 524903"/>
                <a:gd name="connsiteX7" fmla="*/ 0 w 6635167"/>
                <a:gd name="connsiteY7" fmla="*/ 0 h 524903"/>
                <a:gd name="connsiteX0" fmla="*/ 0 w 6635167"/>
                <a:gd name="connsiteY0" fmla="*/ 0 h 524903"/>
                <a:gd name="connsiteX1" fmla="*/ 6635167 w 6635167"/>
                <a:gd name="connsiteY1" fmla="*/ 0 h 524903"/>
                <a:gd name="connsiteX2" fmla="*/ 6635167 w 6635167"/>
                <a:gd name="connsiteY2" fmla="*/ 359229 h 524903"/>
                <a:gd name="connsiteX3" fmla="*/ 141015 w 6635167"/>
                <a:gd name="connsiteY3" fmla="*/ 364883 h 524903"/>
                <a:gd name="connsiteX4" fmla="*/ 2419 w 6635167"/>
                <a:gd name="connsiteY4" fmla="*/ 524903 h 524903"/>
                <a:gd name="connsiteX5" fmla="*/ 0 w 6635167"/>
                <a:gd name="connsiteY5" fmla="*/ 359229 h 524903"/>
                <a:gd name="connsiteX6" fmla="*/ 0 w 6635167"/>
                <a:gd name="connsiteY6" fmla="*/ 284224 h 524903"/>
                <a:gd name="connsiteX7" fmla="*/ 0 w 6635167"/>
                <a:gd name="connsiteY7" fmla="*/ 0 h 524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635167" h="524903">
                  <a:moveTo>
                    <a:pt x="0" y="0"/>
                  </a:moveTo>
                  <a:lnTo>
                    <a:pt x="6635167" y="0"/>
                  </a:lnTo>
                  <a:lnTo>
                    <a:pt x="6635167" y="359229"/>
                  </a:lnTo>
                  <a:lnTo>
                    <a:pt x="141015" y="364883"/>
                  </a:lnTo>
                  <a:lnTo>
                    <a:pt x="2419" y="524903"/>
                  </a:lnTo>
                  <a:cubicBezTo>
                    <a:pt x="1613" y="468736"/>
                    <a:pt x="806" y="415396"/>
                    <a:pt x="0" y="359229"/>
                  </a:cubicBezTo>
                  <a:lnTo>
                    <a:pt x="0" y="28422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60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157" name="자유형 156"/>
            <p:cNvSpPr/>
            <p:nvPr/>
          </p:nvSpPr>
          <p:spPr>
            <a:xfrm flipH="1">
              <a:off x="4947924" y="1823435"/>
              <a:ext cx="4640576" cy="452223"/>
            </a:xfrm>
            <a:custGeom>
              <a:avLst/>
              <a:gdLst>
                <a:gd name="connsiteX0" fmla="*/ 0 w 6635167"/>
                <a:gd name="connsiteY0" fmla="*/ 0 h 488155"/>
                <a:gd name="connsiteX1" fmla="*/ 6635167 w 6635167"/>
                <a:gd name="connsiteY1" fmla="*/ 0 h 488155"/>
                <a:gd name="connsiteX2" fmla="*/ 6635167 w 6635167"/>
                <a:gd name="connsiteY2" fmla="*/ 359229 h 488155"/>
                <a:gd name="connsiteX3" fmla="*/ 128926 w 6635167"/>
                <a:gd name="connsiteY3" fmla="*/ 359229 h 488155"/>
                <a:gd name="connsiteX4" fmla="*/ 0 w 6635167"/>
                <a:gd name="connsiteY4" fmla="*/ 488155 h 488155"/>
                <a:gd name="connsiteX5" fmla="*/ 0 w 6635167"/>
                <a:gd name="connsiteY5" fmla="*/ 359229 h 488155"/>
                <a:gd name="connsiteX6" fmla="*/ 0 w 6635167"/>
                <a:gd name="connsiteY6" fmla="*/ 284224 h 488155"/>
                <a:gd name="connsiteX0" fmla="*/ 0 w 6635167"/>
                <a:gd name="connsiteY0" fmla="*/ 0 h 527730"/>
                <a:gd name="connsiteX1" fmla="*/ 6635167 w 6635167"/>
                <a:gd name="connsiteY1" fmla="*/ 0 h 527730"/>
                <a:gd name="connsiteX2" fmla="*/ 6635167 w 6635167"/>
                <a:gd name="connsiteY2" fmla="*/ 359229 h 527730"/>
                <a:gd name="connsiteX3" fmla="*/ 128926 w 6635167"/>
                <a:gd name="connsiteY3" fmla="*/ 359229 h 527730"/>
                <a:gd name="connsiteX4" fmla="*/ 2419 w 6635167"/>
                <a:gd name="connsiteY4" fmla="*/ 527730 h 527730"/>
                <a:gd name="connsiteX5" fmla="*/ 0 w 6635167"/>
                <a:gd name="connsiteY5" fmla="*/ 359229 h 527730"/>
                <a:gd name="connsiteX6" fmla="*/ 0 w 6635167"/>
                <a:gd name="connsiteY6" fmla="*/ 284224 h 527730"/>
                <a:gd name="connsiteX7" fmla="*/ 0 w 6635167"/>
                <a:gd name="connsiteY7" fmla="*/ 0 h 527730"/>
                <a:gd name="connsiteX0" fmla="*/ 0 w 6635167"/>
                <a:gd name="connsiteY0" fmla="*/ 0 h 524903"/>
                <a:gd name="connsiteX1" fmla="*/ 6635167 w 6635167"/>
                <a:gd name="connsiteY1" fmla="*/ 0 h 524903"/>
                <a:gd name="connsiteX2" fmla="*/ 6635167 w 6635167"/>
                <a:gd name="connsiteY2" fmla="*/ 359229 h 524903"/>
                <a:gd name="connsiteX3" fmla="*/ 128926 w 6635167"/>
                <a:gd name="connsiteY3" fmla="*/ 359229 h 524903"/>
                <a:gd name="connsiteX4" fmla="*/ 2419 w 6635167"/>
                <a:gd name="connsiteY4" fmla="*/ 524903 h 524903"/>
                <a:gd name="connsiteX5" fmla="*/ 0 w 6635167"/>
                <a:gd name="connsiteY5" fmla="*/ 359229 h 524903"/>
                <a:gd name="connsiteX6" fmla="*/ 0 w 6635167"/>
                <a:gd name="connsiteY6" fmla="*/ 284224 h 524903"/>
                <a:gd name="connsiteX7" fmla="*/ 0 w 6635167"/>
                <a:gd name="connsiteY7" fmla="*/ 0 h 524903"/>
                <a:gd name="connsiteX0" fmla="*/ 0 w 6635167"/>
                <a:gd name="connsiteY0" fmla="*/ 0 h 524903"/>
                <a:gd name="connsiteX1" fmla="*/ 6635167 w 6635167"/>
                <a:gd name="connsiteY1" fmla="*/ 0 h 524903"/>
                <a:gd name="connsiteX2" fmla="*/ 6635167 w 6635167"/>
                <a:gd name="connsiteY2" fmla="*/ 359229 h 524903"/>
                <a:gd name="connsiteX3" fmla="*/ 141015 w 6635167"/>
                <a:gd name="connsiteY3" fmla="*/ 364883 h 524903"/>
                <a:gd name="connsiteX4" fmla="*/ 2419 w 6635167"/>
                <a:gd name="connsiteY4" fmla="*/ 524903 h 524903"/>
                <a:gd name="connsiteX5" fmla="*/ 0 w 6635167"/>
                <a:gd name="connsiteY5" fmla="*/ 359229 h 524903"/>
                <a:gd name="connsiteX6" fmla="*/ 0 w 6635167"/>
                <a:gd name="connsiteY6" fmla="*/ 284224 h 524903"/>
                <a:gd name="connsiteX7" fmla="*/ 0 w 6635167"/>
                <a:gd name="connsiteY7" fmla="*/ 0 h 524903"/>
                <a:gd name="connsiteX0" fmla="*/ 0 w 6635167"/>
                <a:gd name="connsiteY0" fmla="*/ 0 h 524903"/>
                <a:gd name="connsiteX1" fmla="*/ 6635167 w 6635167"/>
                <a:gd name="connsiteY1" fmla="*/ 0 h 524903"/>
                <a:gd name="connsiteX2" fmla="*/ 6635167 w 6635167"/>
                <a:gd name="connsiteY2" fmla="*/ 359229 h 524903"/>
                <a:gd name="connsiteX3" fmla="*/ 141015 w 6635167"/>
                <a:gd name="connsiteY3" fmla="*/ 364883 h 524903"/>
                <a:gd name="connsiteX4" fmla="*/ 2419 w 6635167"/>
                <a:gd name="connsiteY4" fmla="*/ 524903 h 524903"/>
                <a:gd name="connsiteX5" fmla="*/ 0 w 6635167"/>
                <a:gd name="connsiteY5" fmla="*/ 359229 h 524903"/>
                <a:gd name="connsiteX6" fmla="*/ 0 w 6635167"/>
                <a:gd name="connsiteY6" fmla="*/ 284224 h 524903"/>
                <a:gd name="connsiteX7" fmla="*/ 0 w 6635167"/>
                <a:gd name="connsiteY7" fmla="*/ 0 h 524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635167" h="524903">
                  <a:moveTo>
                    <a:pt x="0" y="0"/>
                  </a:moveTo>
                  <a:lnTo>
                    <a:pt x="6635167" y="0"/>
                  </a:lnTo>
                  <a:lnTo>
                    <a:pt x="6635167" y="359229"/>
                  </a:lnTo>
                  <a:lnTo>
                    <a:pt x="141015" y="364883"/>
                  </a:lnTo>
                  <a:lnTo>
                    <a:pt x="2419" y="524903"/>
                  </a:lnTo>
                  <a:cubicBezTo>
                    <a:pt x="1613" y="468736"/>
                    <a:pt x="806" y="415396"/>
                    <a:pt x="0" y="359229"/>
                  </a:cubicBezTo>
                  <a:lnTo>
                    <a:pt x="0" y="28422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60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3354148" y="1823435"/>
            <a:ext cx="3251893" cy="341807"/>
            <a:chOff x="3354148" y="1823435"/>
            <a:chExt cx="3251893" cy="341807"/>
          </a:xfrm>
        </p:grpSpPr>
        <p:sp>
          <p:nvSpPr>
            <p:cNvPr id="158" name="자유형 157"/>
            <p:cNvSpPr/>
            <p:nvPr/>
          </p:nvSpPr>
          <p:spPr>
            <a:xfrm>
              <a:off x="3354148" y="1823435"/>
              <a:ext cx="45719" cy="341807"/>
            </a:xfrm>
            <a:custGeom>
              <a:avLst/>
              <a:gdLst>
                <a:gd name="connsiteX0" fmla="*/ 0 w 0"/>
                <a:gd name="connsiteY0" fmla="*/ 0 h 295359"/>
                <a:gd name="connsiteX1" fmla="*/ 0 w 0"/>
                <a:gd name="connsiteY1" fmla="*/ 295359 h 295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295359">
                  <a:moveTo>
                    <a:pt x="0" y="0"/>
                  </a:moveTo>
                  <a:lnTo>
                    <a:pt x="0" y="295359"/>
                  </a:ln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</a:endParaRPr>
            </a:p>
          </p:txBody>
        </p:sp>
        <p:sp>
          <p:nvSpPr>
            <p:cNvPr id="159" name="자유형 158"/>
            <p:cNvSpPr/>
            <p:nvPr/>
          </p:nvSpPr>
          <p:spPr>
            <a:xfrm>
              <a:off x="6560322" y="1823435"/>
              <a:ext cx="45719" cy="341807"/>
            </a:xfrm>
            <a:custGeom>
              <a:avLst/>
              <a:gdLst>
                <a:gd name="connsiteX0" fmla="*/ 0 w 0"/>
                <a:gd name="connsiteY0" fmla="*/ 0 h 295359"/>
                <a:gd name="connsiteX1" fmla="*/ 0 w 0"/>
                <a:gd name="connsiteY1" fmla="*/ 295359 h 295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295359">
                  <a:moveTo>
                    <a:pt x="0" y="0"/>
                  </a:moveTo>
                  <a:lnTo>
                    <a:pt x="0" y="295359"/>
                  </a:ln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</a:endParaRPr>
            </a:p>
          </p:txBody>
        </p:sp>
      </p:grpSp>
      <p:sp>
        <p:nvSpPr>
          <p:cNvPr id="160" name="모서리가 둥근 직사각형 159"/>
          <p:cNvSpPr/>
          <p:nvPr/>
        </p:nvSpPr>
        <p:spPr>
          <a:xfrm>
            <a:off x="455214" y="2420888"/>
            <a:ext cx="910098" cy="40693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44450">
            <a:solidFill>
              <a:srgbClr val="00AE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600" b="1" spc="-5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00206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61" name="모서리가 둥근 직사각형 160"/>
          <p:cNvSpPr/>
          <p:nvPr/>
        </p:nvSpPr>
        <p:spPr>
          <a:xfrm>
            <a:off x="1701223" y="2424713"/>
            <a:ext cx="1225949" cy="406938"/>
          </a:xfrm>
          <a:prstGeom prst="roundRect">
            <a:avLst>
              <a:gd name="adj" fmla="val 15430"/>
            </a:avLst>
          </a:prstGeom>
          <a:solidFill>
            <a:schemeClr val="bg1"/>
          </a:solidFill>
          <a:ln w="19050">
            <a:solidFill>
              <a:srgbClr val="29848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600" b="1" spc="-5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00206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63" name="모서리가 둥근 직사각형 162"/>
          <p:cNvSpPr/>
          <p:nvPr/>
        </p:nvSpPr>
        <p:spPr>
          <a:xfrm>
            <a:off x="411641" y="4660382"/>
            <a:ext cx="1167303" cy="406938"/>
          </a:xfrm>
          <a:prstGeom prst="roundRect">
            <a:avLst>
              <a:gd name="adj" fmla="val 15430"/>
            </a:avLst>
          </a:prstGeom>
          <a:solidFill>
            <a:schemeClr val="bg1"/>
          </a:solidFill>
          <a:ln w="19050">
            <a:solidFill>
              <a:srgbClr val="29848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600" b="1" spc="-5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00206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164" name="그림 16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008809" y="4367751"/>
            <a:ext cx="370330" cy="263001"/>
          </a:xfrm>
          <a:prstGeom prst="rect">
            <a:avLst/>
          </a:prstGeom>
        </p:spPr>
      </p:pic>
      <p:sp>
        <p:nvSpPr>
          <p:cNvPr id="166" name="직사각형 165"/>
          <p:cNvSpPr/>
          <p:nvPr/>
        </p:nvSpPr>
        <p:spPr>
          <a:xfrm flipH="1">
            <a:off x="1182586" y="1885781"/>
            <a:ext cx="1144544" cy="194412"/>
          </a:xfrm>
          <a:prstGeom prst="rect">
            <a:avLst/>
          </a:prstGeom>
          <a:noFill/>
          <a:ln w="1270">
            <a:noFill/>
          </a:ln>
        </p:spPr>
        <p:txBody>
          <a:bodyPr wrap="none" lIns="0" tIns="0" rIns="0" bIns="0" rtlCol="0">
            <a:spAutoFit/>
          </a:bodyPr>
          <a:lstStyle/>
          <a:p>
            <a:pPr marL="0" lvl="1" indent="-98541" algn="ctr" defTabSz="85423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prstClr val="white">
                  <a:lumMod val="65000"/>
                </a:prstClr>
              </a:buClr>
              <a:buSzPct val="80000"/>
              <a:buFont typeface="Wingdings" pitchFamily="2" charset="2"/>
              <a:buNone/>
              <a:tabLst>
                <a:tab pos="6151026" algn="l"/>
              </a:tabLst>
              <a:defRPr/>
            </a:pPr>
            <a:r>
              <a:rPr lang="ko-KR" altLang="en-US" sz="1400" spc="-50">
                <a:ln w="1270"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자원 수집과 분석</a:t>
            </a:r>
            <a:endParaRPr lang="ko-KR" altLang="en-US" sz="1400" spc="-50" dirty="0">
              <a:ln w="1270"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71" name="다이아몬드 170"/>
          <p:cNvSpPr/>
          <p:nvPr/>
        </p:nvSpPr>
        <p:spPr>
          <a:xfrm>
            <a:off x="1701223" y="5589240"/>
            <a:ext cx="1225949" cy="406938"/>
          </a:xfrm>
          <a:prstGeom prst="diamond">
            <a:avLst/>
          </a:prstGeom>
          <a:solidFill>
            <a:schemeClr val="bg1"/>
          </a:solidFill>
          <a:ln w="19050">
            <a:solidFill>
              <a:srgbClr val="E058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600" b="1" spc="-5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00206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72" name="모서리가 둥근 직사각형 171"/>
          <p:cNvSpPr/>
          <p:nvPr/>
        </p:nvSpPr>
        <p:spPr>
          <a:xfrm>
            <a:off x="1594931" y="2338004"/>
            <a:ext cx="1438532" cy="579842"/>
          </a:xfrm>
          <a:prstGeom prst="roundRect">
            <a:avLst>
              <a:gd name="adj" fmla="val 15430"/>
            </a:avLst>
          </a:prstGeom>
          <a:noFill/>
          <a:ln w="28575">
            <a:solidFill>
              <a:srgbClr val="00AEE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600" b="1" spc="-5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00206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73" name="모서리가 둥근 직사각형 172"/>
          <p:cNvSpPr/>
          <p:nvPr/>
        </p:nvSpPr>
        <p:spPr>
          <a:xfrm>
            <a:off x="1701223" y="3590945"/>
            <a:ext cx="1225949" cy="406938"/>
          </a:xfrm>
          <a:prstGeom prst="roundRect">
            <a:avLst>
              <a:gd name="adj" fmla="val 15430"/>
            </a:avLst>
          </a:prstGeom>
          <a:solidFill>
            <a:schemeClr val="bg1"/>
          </a:solidFill>
          <a:ln w="19050">
            <a:solidFill>
              <a:srgbClr val="29848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600" b="1" spc="-5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00206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74" name="모서리가 둥근 직사각형 173"/>
          <p:cNvSpPr/>
          <p:nvPr/>
        </p:nvSpPr>
        <p:spPr>
          <a:xfrm>
            <a:off x="1594931" y="3504236"/>
            <a:ext cx="1438532" cy="579842"/>
          </a:xfrm>
          <a:prstGeom prst="roundRect">
            <a:avLst>
              <a:gd name="adj" fmla="val 15430"/>
            </a:avLst>
          </a:prstGeom>
          <a:noFill/>
          <a:ln w="28575">
            <a:solidFill>
              <a:srgbClr val="00AEE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600" b="1" spc="-5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00206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2" name="자유형 11"/>
          <p:cNvSpPr/>
          <p:nvPr/>
        </p:nvSpPr>
        <p:spPr>
          <a:xfrm>
            <a:off x="851337" y="5108029"/>
            <a:ext cx="812673" cy="683172"/>
          </a:xfrm>
          <a:custGeom>
            <a:avLst/>
            <a:gdLst>
              <a:gd name="connsiteX0" fmla="*/ 798786 w 798786"/>
              <a:gd name="connsiteY0" fmla="*/ 578069 h 578069"/>
              <a:gd name="connsiteX1" fmla="*/ 0 w 798786"/>
              <a:gd name="connsiteY1" fmla="*/ 578069 h 578069"/>
              <a:gd name="connsiteX2" fmla="*/ 0 w 798786"/>
              <a:gd name="connsiteY2" fmla="*/ 0 h 578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98786" h="578069">
                <a:moveTo>
                  <a:pt x="798786" y="578069"/>
                </a:moveTo>
                <a:lnTo>
                  <a:pt x="0" y="578069"/>
                </a:lnTo>
                <a:lnTo>
                  <a:pt x="0" y="0"/>
                </a:lnTo>
              </a:path>
            </a:pathLst>
          </a:custGeom>
          <a:noFill/>
          <a:ln w="9525">
            <a:solidFill>
              <a:srgbClr val="298489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4472C4">
                    <a:shade val="50000"/>
                    <a:alpha val="0"/>
                  </a:srgbClr>
                </a:solidFill>
              </a:ln>
            </a:endParaRPr>
          </a:p>
        </p:txBody>
      </p:sp>
      <p:sp>
        <p:nvSpPr>
          <p:cNvPr id="176" name="직사각형 175"/>
          <p:cNvSpPr/>
          <p:nvPr/>
        </p:nvSpPr>
        <p:spPr>
          <a:xfrm flipH="1">
            <a:off x="4181999" y="1885781"/>
            <a:ext cx="1490408" cy="194412"/>
          </a:xfrm>
          <a:prstGeom prst="rect">
            <a:avLst/>
          </a:prstGeom>
          <a:noFill/>
          <a:ln w="1270">
            <a:noFill/>
          </a:ln>
        </p:spPr>
        <p:txBody>
          <a:bodyPr wrap="none" lIns="0" tIns="0" rIns="0" bIns="0" rtlCol="0">
            <a:spAutoFit/>
          </a:bodyPr>
          <a:lstStyle/>
          <a:p>
            <a:pPr marL="0" lvl="1" indent="-98541" algn="ctr" defTabSz="85423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prstClr val="white">
                  <a:lumMod val="65000"/>
                </a:prstClr>
              </a:buClr>
              <a:buSzPct val="80000"/>
              <a:tabLst>
                <a:tab pos="6151026" algn="l"/>
              </a:tabLst>
              <a:defRPr/>
            </a:pPr>
            <a:r>
              <a:rPr lang="ko-KR" altLang="en-US" sz="1400" spc="-50">
                <a:ln w="1270"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분해</a:t>
            </a:r>
            <a:r>
              <a:rPr lang="en-US" altLang="ko-KR" sz="1400" spc="-50">
                <a:ln w="1270"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(Parsing) </a:t>
            </a:r>
            <a:r>
              <a:rPr lang="ko-KR" altLang="en-US" sz="1400" spc="-50">
                <a:ln w="1270"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와 변환</a:t>
            </a:r>
            <a:endParaRPr lang="ko-KR" altLang="en-US" sz="1400" spc="-50" dirty="0">
              <a:ln w="1270"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78" name="모서리가 둥근 직사각형 177"/>
          <p:cNvSpPr/>
          <p:nvPr/>
        </p:nvSpPr>
        <p:spPr>
          <a:xfrm>
            <a:off x="3727051" y="2424713"/>
            <a:ext cx="1225949" cy="406938"/>
          </a:xfrm>
          <a:prstGeom prst="roundRect">
            <a:avLst>
              <a:gd name="adj" fmla="val 15430"/>
            </a:avLst>
          </a:prstGeom>
          <a:solidFill>
            <a:schemeClr val="bg1"/>
          </a:solidFill>
          <a:ln w="19050">
            <a:solidFill>
              <a:srgbClr val="29848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600" b="1" spc="-5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00206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79" name="모서리가 둥근 직사각형 178"/>
          <p:cNvSpPr/>
          <p:nvPr/>
        </p:nvSpPr>
        <p:spPr>
          <a:xfrm>
            <a:off x="3727051" y="3471363"/>
            <a:ext cx="1225949" cy="406938"/>
          </a:xfrm>
          <a:prstGeom prst="roundRect">
            <a:avLst>
              <a:gd name="adj" fmla="val 15430"/>
            </a:avLst>
          </a:prstGeom>
          <a:solidFill>
            <a:schemeClr val="bg1"/>
          </a:solidFill>
          <a:ln w="19050">
            <a:solidFill>
              <a:srgbClr val="29848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600" b="1" spc="-5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00206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80" name="모서리가 둥근 직사각형 179"/>
          <p:cNvSpPr/>
          <p:nvPr/>
        </p:nvSpPr>
        <p:spPr>
          <a:xfrm>
            <a:off x="3727051" y="4512774"/>
            <a:ext cx="1225949" cy="406938"/>
          </a:xfrm>
          <a:prstGeom prst="roundRect">
            <a:avLst>
              <a:gd name="adj" fmla="val 15430"/>
            </a:avLst>
          </a:prstGeom>
          <a:solidFill>
            <a:schemeClr val="bg1"/>
          </a:solidFill>
          <a:ln w="19050">
            <a:solidFill>
              <a:srgbClr val="29848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600" b="1" spc="-5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00206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81" name="다이아몬드 180"/>
          <p:cNvSpPr/>
          <p:nvPr/>
        </p:nvSpPr>
        <p:spPr>
          <a:xfrm>
            <a:off x="3717932" y="5589240"/>
            <a:ext cx="1225949" cy="406938"/>
          </a:xfrm>
          <a:prstGeom prst="diamond">
            <a:avLst/>
          </a:prstGeom>
          <a:solidFill>
            <a:schemeClr val="bg1"/>
          </a:solidFill>
          <a:ln w="19050">
            <a:solidFill>
              <a:srgbClr val="E058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600" b="1" spc="-5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00206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82" name="모서리가 둥근 직사각형 181"/>
          <p:cNvSpPr/>
          <p:nvPr/>
        </p:nvSpPr>
        <p:spPr>
          <a:xfrm>
            <a:off x="5095203" y="5083805"/>
            <a:ext cx="1225949" cy="406938"/>
          </a:xfrm>
          <a:prstGeom prst="roundRect">
            <a:avLst>
              <a:gd name="adj" fmla="val 15430"/>
            </a:avLst>
          </a:prstGeom>
          <a:solidFill>
            <a:schemeClr val="bg1"/>
          </a:solidFill>
          <a:ln w="19050">
            <a:solidFill>
              <a:srgbClr val="29848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600" b="1" spc="-5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00206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5348826" y="3474831"/>
            <a:ext cx="754026" cy="566296"/>
            <a:chOff x="5348826" y="3474831"/>
            <a:chExt cx="754026" cy="566296"/>
          </a:xfrm>
        </p:grpSpPr>
        <p:sp>
          <p:nvSpPr>
            <p:cNvPr id="184" name="자유형 349">
              <a:extLst>
                <a:ext uri="{FF2B5EF4-FFF2-40B4-BE49-F238E27FC236}">
                  <a16:creationId xmlns:a16="http://schemas.microsoft.com/office/drawing/2014/main" id="{C7ADDE43-2F34-4F71-B1F2-F10958FA02C1}"/>
                </a:ext>
              </a:extLst>
            </p:cNvPr>
            <p:cNvSpPr/>
            <p:nvPr/>
          </p:nvSpPr>
          <p:spPr>
            <a:xfrm>
              <a:off x="5371003" y="3494539"/>
              <a:ext cx="711029" cy="529937"/>
            </a:xfrm>
            <a:custGeom>
              <a:avLst/>
              <a:gdLst>
                <a:gd name="connsiteX0" fmla="*/ 0 w 538163"/>
                <a:gd name="connsiteY0" fmla="*/ 102394 h 433387"/>
                <a:gd name="connsiteX1" fmla="*/ 57150 w 538163"/>
                <a:gd name="connsiteY1" fmla="*/ 45244 h 433387"/>
                <a:gd name="connsiteX2" fmla="*/ 204788 w 538163"/>
                <a:gd name="connsiteY2" fmla="*/ 0 h 433387"/>
                <a:gd name="connsiteX3" fmla="*/ 338138 w 538163"/>
                <a:gd name="connsiteY3" fmla="*/ 7144 h 433387"/>
                <a:gd name="connsiteX4" fmla="*/ 457200 w 538163"/>
                <a:gd name="connsiteY4" fmla="*/ 35719 h 433387"/>
                <a:gd name="connsiteX5" fmla="*/ 528638 w 538163"/>
                <a:gd name="connsiteY5" fmla="*/ 76200 h 433387"/>
                <a:gd name="connsiteX6" fmla="*/ 538163 w 538163"/>
                <a:gd name="connsiteY6" fmla="*/ 121444 h 433387"/>
                <a:gd name="connsiteX7" fmla="*/ 538163 w 538163"/>
                <a:gd name="connsiteY7" fmla="*/ 330994 h 433387"/>
                <a:gd name="connsiteX8" fmla="*/ 507206 w 538163"/>
                <a:gd name="connsiteY8" fmla="*/ 369094 h 433387"/>
                <a:gd name="connsiteX9" fmla="*/ 423863 w 538163"/>
                <a:gd name="connsiteY9" fmla="*/ 409575 h 433387"/>
                <a:gd name="connsiteX10" fmla="*/ 285750 w 538163"/>
                <a:gd name="connsiteY10" fmla="*/ 433387 h 433387"/>
                <a:gd name="connsiteX11" fmla="*/ 159544 w 538163"/>
                <a:gd name="connsiteY11" fmla="*/ 421481 h 433387"/>
                <a:gd name="connsiteX12" fmla="*/ 61913 w 538163"/>
                <a:gd name="connsiteY12" fmla="*/ 385762 h 433387"/>
                <a:gd name="connsiteX13" fmla="*/ 11906 w 538163"/>
                <a:gd name="connsiteY13" fmla="*/ 347662 h 433387"/>
                <a:gd name="connsiteX14" fmla="*/ 2381 w 538163"/>
                <a:gd name="connsiteY14" fmla="*/ 314325 h 433387"/>
                <a:gd name="connsiteX15" fmla="*/ 0 w 538163"/>
                <a:gd name="connsiteY15" fmla="*/ 102394 h 433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38163" h="433387">
                  <a:moveTo>
                    <a:pt x="0" y="102394"/>
                  </a:moveTo>
                  <a:lnTo>
                    <a:pt x="57150" y="45244"/>
                  </a:lnTo>
                  <a:lnTo>
                    <a:pt x="204788" y="0"/>
                  </a:lnTo>
                  <a:lnTo>
                    <a:pt x="338138" y="7144"/>
                  </a:lnTo>
                  <a:lnTo>
                    <a:pt x="457200" y="35719"/>
                  </a:lnTo>
                  <a:lnTo>
                    <a:pt x="528638" y="76200"/>
                  </a:lnTo>
                  <a:lnTo>
                    <a:pt x="538163" y="121444"/>
                  </a:lnTo>
                  <a:lnTo>
                    <a:pt x="538163" y="330994"/>
                  </a:lnTo>
                  <a:lnTo>
                    <a:pt x="507206" y="369094"/>
                  </a:lnTo>
                  <a:lnTo>
                    <a:pt x="423863" y="409575"/>
                  </a:lnTo>
                  <a:lnTo>
                    <a:pt x="285750" y="433387"/>
                  </a:lnTo>
                  <a:lnTo>
                    <a:pt x="159544" y="421481"/>
                  </a:lnTo>
                  <a:lnTo>
                    <a:pt x="61913" y="385762"/>
                  </a:lnTo>
                  <a:lnTo>
                    <a:pt x="11906" y="347662"/>
                  </a:lnTo>
                  <a:lnTo>
                    <a:pt x="2381" y="314325"/>
                  </a:lnTo>
                  <a:cubicBezTo>
                    <a:pt x="1587" y="243681"/>
                    <a:pt x="794" y="173038"/>
                    <a:pt x="0" y="102394"/>
                  </a:cubicBezTo>
                  <a:close/>
                </a:path>
              </a:pathLst>
            </a:custGeom>
            <a:solidFill>
              <a:srgbClr val="7C8B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75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185" name="타원 184">
              <a:extLst>
                <a:ext uri="{FF2B5EF4-FFF2-40B4-BE49-F238E27FC236}">
                  <a16:creationId xmlns:a16="http://schemas.microsoft.com/office/drawing/2014/main" id="{1F50F13E-6A7D-467A-9636-8E8AFFAF6516}"/>
                </a:ext>
              </a:extLst>
            </p:cNvPr>
            <p:cNvSpPr/>
            <p:nvPr/>
          </p:nvSpPr>
          <p:spPr>
            <a:xfrm>
              <a:off x="5386844" y="3517061"/>
              <a:ext cx="677992" cy="240936"/>
            </a:xfrm>
            <a:prstGeom prst="ellipse">
              <a:avLst/>
            </a:prstGeom>
            <a:solidFill>
              <a:srgbClr val="9EA9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66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186" name="Freeform 5">
              <a:extLst>
                <a:ext uri="{FF2B5EF4-FFF2-40B4-BE49-F238E27FC236}">
                  <a16:creationId xmlns:a16="http://schemas.microsoft.com/office/drawing/2014/main" id="{40A8D752-CF4A-49C2-B21E-5DFEDD9E50F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48826" y="3474831"/>
              <a:ext cx="754026" cy="566296"/>
            </a:xfrm>
            <a:custGeom>
              <a:avLst/>
              <a:gdLst>
                <a:gd name="T0" fmla="*/ 126 w 253"/>
                <a:gd name="T1" fmla="*/ 0 h 188"/>
                <a:gd name="T2" fmla="*/ 0 w 253"/>
                <a:gd name="T3" fmla="*/ 54 h 188"/>
                <a:gd name="T4" fmla="*/ 0 w 253"/>
                <a:gd name="T5" fmla="*/ 134 h 188"/>
                <a:gd name="T6" fmla="*/ 126 w 253"/>
                <a:gd name="T7" fmla="*/ 188 h 188"/>
                <a:gd name="T8" fmla="*/ 253 w 253"/>
                <a:gd name="T9" fmla="*/ 134 h 188"/>
                <a:gd name="T10" fmla="*/ 253 w 253"/>
                <a:gd name="T11" fmla="*/ 54 h 188"/>
                <a:gd name="T12" fmla="*/ 126 w 253"/>
                <a:gd name="T13" fmla="*/ 0 h 188"/>
                <a:gd name="T14" fmla="*/ 126 w 253"/>
                <a:gd name="T15" fmla="*/ 16 h 188"/>
                <a:gd name="T16" fmla="*/ 237 w 253"/>
                <a:gd name="T17" fmla="*/ 54 h 188"/>
                <a:gd name="T18" fmla="*/ 237 w 253"/>
                <a:gd name="T19" fmla="*/ 58 h 188"/>
                <a:gd name="T20" fmla="*/ 126 w 253"/>
                <a:gd name="T21" fmla="*/ 89 h 188"/>
                <a:gd name="T22" fmla="*/ 16 w 253"/>
                <a:gd name="T23" fmla="*/ 58 h 188"/>
                <a:gd name="T24" fmla="*/ 16 w 253"/>
                <a:gd name="T25" fmla="*/ 54 h 188"/>
                <a:gd name="T26" fmla="*/ 126 w 253"/>
                <a:gd name="T27" fmla="*/ 16 h 188"/>
                <a:gd name="T28" fmla="*/ 126 w 253"/>
                <a:gd name="T29" fmla="*/ 172 h 188"/>
                <a:gd name="T30" fmla="*/ 16 w 253"/>
                <a:gd name="T31" fmla="*/ 134 h 188"/>
                <a:gd name="T32" fmla="*/ 16 w 253"/>
                <a:gd name="T33" fmla="*/ 69 h 188"/>
                <a:gd name="T34" fmla="*/ 126 w 253"/>
                <a:gd name="T35" fmla="*/ 97 h 188"/>
                <a:gd name="T36" fmla="*/ 237 w 253"/>
                <a:gd name="T37" fmla="*/ 69 h 188"/>
                <a:gd name="T38" fmla="*/ 237 w 253"/>
                <a:gd name="T39" fmla="*/ 134 h 188"/>
                <a:gd name="T40" fmla="*/ 126 w 253"/>
                <a:gd name="T41" fmla="*/ 172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3" h="188">
                  <a:moveTo>
                    <a:pt x="126" y="0"/>
                  </a:moveTo>
                  <a:cubicBezTo>
                    <a:pt x="65" y="0"/>
                    <a:pt x="0" y="19"/>
                    <a:pt x="0" y="54"/>
                  </a:cubicBezTo>
                  <a:cubicBezTo>
                    <a:pt x="0" y="134"/>
                    <a:pt x="0" y="134"/>
                    <a:pt x="0" y="134"/>
                  </a:cubicBezTo>
                  <a:cubicBezTo>
                    <a:pt x="0" y="169"/>
                    <a:pt x="65" y="188"/>
                    <a:pt x="126" y="188"/>
                  </a:cubicBezTo>
                  <a:cubicBezTo>
                    <a:pt x="188" y="188"/>
                    <a:pt x="253" y="169"/>
                    <a:pt x="253" y="134"/>
                  </a:cubicBezTo>
                  <a:cubicBezTo>
                    <a:pt x="253" y="54"/>
                    <a:pt x="253" y="54"/>
                    <a:pt x="253" y="54"/>
                  </a:cubicBezTo>
                  <a:cubicBezTo>
                    <a:pt x="253" y="19"/>
                    <a:pt x="188" y="0"/>
                    <a:pt x="126" y="0"/>
                  </a:cubicBezTo>
                  <a:close/>
                  <a:moveTo>
                    <a:pt x="126" y="16"/>
                  </a:moveTo>
                  <a:cubicBezTo>
                    <a:pt x="190" y="16"/>
                    <a:pt x="237" y="36"/>
                    <a:pt x="237" y="54"/>
                  </a:cubicBezTo>
                  <a:cubicBezTo>
                    <a:pt x="237" y="58"/>
                    <a:pt x="237" y="58"/>
                    <a:pt x="237" y="58"/>
                  </a:cubicBezTo>
                  <a:cubicBezTo>
                    <a:pt x="225" y="75"/>
                    <a:pt x="183" y="89"/>
                    <a:pt x="126" y="89"/>
                  </a:cubicBezTo>
                  <a:cubicBezTo>
                    <a:pt x="70" y="89"/>
                    <a:pt x="28" y="75"/>
                    <a:pt x="16" y="58"/>
                  </a:cubicBezTo>
                  <a:cubicBezTo>
                    <a:pt x="16" y="54"/>
                    <a:pt x="16" y="54"/>
                    <a:pt x="16" y="54"/>
                  </a:cubicBezTo>
                  <a:cubicBezTo>
                    <a:pt x="16" y="36"/>
                    <a:pt x="63" y="16"/>
                    <a:pt x="126" y="16"/>
                  </a:cubicBezTo>
                  <a:close/>
                  <a:moveTo>
                    <a:pt x="126" y="172"/>
                  </a:moveTo>
                  <a:cubicBezTo>
                    <a:pt x="63" y="172"/>
                    <a:pt x="16" y="152"/>
                    <a:pt x="16" y="134"/>
                  </a:cubicBezTo>
                  <a:cubicBezTo>
                    <a:pt x="16" y="69"/>
                    <a:pt x="16" y="69"/>
                    <a:pt x="16" y="69"/>
                  </a:cubicBezTo>
                  <a:cubicBezTo>
                    <a:pt x="35" y="86"/>
                    <a:pt x="77" y="97"/>
                    <a:pt x="126" y="97"/>
                  </a:cubicBezTo>
                  <a:cubicBezTo>
                    <a:pt x="176" y="97"/>
                    <a:pt x="218" y="86"/>
                    <a:pt x="237" y="69"/>
                  </a:cubicBezTo>
                  <a:cubicBezTo>
                    <a:pt x="237" y="134"/>
                    <a:pt x="237" y="134"/>
                    <a:pt x="237" y="134"/>
                  </a:cubicBezTo>
                  <a:cubicBezTo>
                    <a:pt x="237" y="152"/>
                    <a:pt x="190" y="172"/>
                    <a:pt x="126" y="17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7871" tIns="48935" rIns="97871" bIns="4893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76955">
                <a:buSzPct val="80000"/>
              </a:pPr>
              <a:endParaRPr kumimoji="1" lang="ko-KR" altLang="en-US" sz="875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</p:grpSp>
      <p:sp>
        <p:nvSpPr>
          <p:cNvPr id="188" name="모서리가 둥근 직사각형 187"/>
          <p:cNvSpPr/>
          <p:nvPr/>
        </p:nvSpPr>
        <p:spPr>
          <a:xfrm>
            <a:off x="6846890" y="2424713"/>
            <a:ext cx="1225949" cy="406938"/>
          </a:xfrm>
          <a:prstGeom prst="roundRect">
            <a:avLst>
              <a:gd name="adj" fmla="val 15430"/>
            </a:avLst>
          </a:prstGeom>
          <a:solidFill>
            <a:schemeClr val="bg1"/>
          </a:solidFill>
          <a:ln w="19050">
            <a:solidFill>
              <a:srgbClr val="29848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600" b="1" spc="-5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00206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89" name="모서리가 둥근 직사각형 188"/>
          <p:cNvSpPr/>
          <p:nvPr/>
        </p:nvSpPr>
        <p:spPr>
          <a:xfrm>
            <a:off x="6846890" y="4512774"/>
            <a:ext cx="1225949" cy="406938"/>
          </a:xfrm>
          <a:prstGeom prst="roundRect">
            <a:avLst>
              <a:gd name="adj" fmla="val 15430"/>
            </a:avLst>
          </a:prstGeom>
          <a:solidFill>
            <a:schemeClr val="bg1"/>
          </a:solidFill>
          <a:ln w="19050">
            <a:solidFill>
              <a:srgbClr val="29848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600" b="1" spc="-5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00206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90" name="다이아몬드 189"/>
          <p:cNvSpPr/>
          <p:nvPr/>
        </p:nvSpPr>
        <p:spPr>
          <a:xfrm>
            <a:off x="6846890" y="3485316"/>
            <a:ext cx="1225949" cy="406938"/>
          </a:xfrm>
          <a:prstGeom prst="diamond">
            <a:avLst/>
          </a:prstGeom>
          <a:solidFill>
            <a:schemeClr val="bg1"/>
          </a:solidFill>
          <a:ln w="19050">
            <a:solidFill>
              <a:srgbClr val="E058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600" b="1" spc="-5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00206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91" name="모서리가 둥근 직사각형 190"/>
          <p:cNvSpPr/>
          <p:nvPr/>
        </p:nvSpPr>
        <p:spPr>
          <a:xfrm>
            <a:off x="8489178" y="3485316"/>
            <a:ext cx="910098" cy="40693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44450">
            <a:solidFill>
              <a:srgbClr val="00AE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600" b="1" spc="-5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00206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93" name="모서리가 둥근 직사각형 192"/>
          <p:cNvSpPr/>
          <p:nvPr/>
        </p:nvSpPr>
        <p:spPr>
          <a:xfrm>
            <a:off x="8004584" y="5949765"/>
            <a:ext cx="455049" cy="126921"/>
          </a:xfrm>
          <a:prstGeom prst="roundRect">
            <a:avLst>
              <a:gd name="adj" fmla="val 15430"/>
            </a:avLst>
          </a:prstGeom>
          <a:noFill/>
          <a:ln w="28575">
            <a:solidFill>
              <a:srgbClr val="00AEE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600" b="1" spc="-5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00206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96" name="오른쪽 화살표 195"/>
          <p:cNvSpPr/>
          <p:nvPr/>
        </p:nvSpPr>
        <p:spPr>
          <a:xfrm>
            <a:off x="1404557" y="2537930"/>
            <a:ext cx="174387" cy="153403"/>
          </a:xfrm>
          <a:prstGeom prst="rightArrow">
            <a:avLst/>
          </a:prstGeom>
          <a:solidFill>
            <a:srgbClr val="2143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4472C4">
                    <a:shade val="50000"/>
                    <a:alpha val="0"/>
                  </a:srgbClr>
                </a:solidFill>
              </a:ln>
            </a:endParaRPr>
          </a:p>
        </p:txBody>
      </p:sp>
      <p:sp>
        <p:nvSpPr>
          <p:cNvPr id="15" name="자유형 14"/>
          <p:cNvSpPr/>
          <p:nvPr/>
        </p:nvSpPr>
        <p:spPr>
          <a:xfrm>
            <a:off x="2314197" y="2905760"/>
            <a:ext cx="0" cy="599440"/>
          </a:xfrm>
          <a:custGeom>
            <a:avLst/>
            <a:gdLst>
              <a:gd name="connsiteX0" fmla="*/ 0 w 0"/>
              <a:gd name="connsiteY0" fmla="*/ 0 h 599440"/>
              <a:gd name="connsiteX1" fmla="*/ 0 w 0"/>
              <a:gd name="connsiteY1" fmla="*/ 599440 h 599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599440">
                <a:moveTo>
                  <a:pt x="0" y="0"/>
                </a:moveTo>
                <a:lnTo>
                  <a:pt x="0" y="599440"/>
                </a:lnTo>
              </a:path>
            </a:pathLst>
          </a:custGeom>
          <a:noFill/>
          <a:ln w="9525">
            <a:solidFill>
              <a:srgbClr val="4C5B7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4472C4">
                    <a:shade val="50000"/>
                    <a:alpha val="0"/>
                  </a:srgbClr>
                </a:solidFill>
              </a:ln>
            </a:endParaRPr>
          </a:p>
        </p:txBody>
      </p:sp>
      <p:sp>
        <p:nvSpPr>
          <p:cNvPr id="197" name="자유형 196"/>
          <p:cNvSpPr/>
          <p:nvPr/>
        </p:nvSpPr>
        <p:spPr>
          <a:xfrm>
            <a:off x="2314196" y="4072591"/>
            <a:ext cx="55508" cy="1501401"/>
          </a:xfrm>
          <a:custGeom>
            <a:avLst/>
            <a:gdLst>
              <a:gd name="connsiteX0" fmla="*/ 0 w 0"/>
              <a:gd name="connsiteY0" fmla="*/ 0 h 599440"/>
              <a:gd name="connsiteX1" fmla="*/ 0 w 0"/>
              <a:gd name="connsiteY1" fmla="*/ 599440 h 599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599440">
                <a:moveTo>
                  <a:pt x="0" y="0"/>
                </a:moveTo>
                <a:lnTo>
                  <a:pt x="0" y="599440"/>
                </a:lnTo>
              </a:path>
            </a:pathLst>
          </a:custGeom>
          <a:noFill/>
          <a:ln w="9525">
            <a:solidFill>
              <a:srgbClr val="4C5B7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4472C4">
                    <a:shade val="50000"/>
                    <a:alpha val="0"/>
                  </a:srgbClr>
                </a:solidFill>
              </a:ln>
            </a:endParaRPr>
          </a:p>
        </p:txBody>
      </p:sp>
      <p:sp>
        <p:nvSpPr>
          <p:cNvPr id="198" name="TextBox 68">
            <a:extLst>
              <a:ext uri="{FF2B5EF4-FFF2-40B4-BE49-F238E27FC236}">
                <a16:creationId xmlns:a16="http://schemas.microsoft.com/office/drawing/2014/main" id="{BCFDAF8D-1E38-4B68-83AB-2DE998B475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0721" y="2515459"/>
            <a:ext cx="139462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defPPr>
              <a:defRPr lang="ko-KR"/>
            </a:defPPr>
            <a:lvl1pPr marR="0" lv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400" b="1" i="0" u="none" strike="noStrike" cap="none" spc="-300" normalizeH="0" baseline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218C97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  <a:lvl2pPr marL="742950" indent="-285750" defTabSz="914400" eaLnBrk="0" hangingPunct="0">
              <a:defRPr kumimoji="1" sz="2100"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defTabSz="914400" eaLnBrk="0" hangingPunct="0">
              <a:defRPr kumimoji="1" sz="2100"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371600" defTabSz="914400" eaLnBrk="0" hangingPunct="0">
              <a:defRPr kumimoji="1" sz="2100"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defTabSz="914400" eaLnBrk="0" hangingPunct="0">
              <a:defRPr kumimoji="1" sz="2100"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1066800" eaLnBrk="0" fontAlgn="base" hangingPunct="0">
              <a:spcBef>
                <a:spcPct val="0"/>
              </a:spcBef>
              <a:spcAft>
                <a:spcPct val="0"/>
              </a:spcAft>
              <a:defRPr kumimoji="1" sz="2100"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1066800" eaLnBrk="0" fontAlgn="base" hangingPunct="0">
              <a:spcBef>
                <a:spcPct val="0"/>
              </a:spcBef>
              <a:spcAft>
                <a:spcPct val="0"/>
              </a:spcAft>
              <a:defRPr kumimoji="1" sz="2100"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1066800" eaLnBrk="0" fontAlgn="base" hangingPunct="0">
              <a:spcBef>
                <a:spcPct val="0"/>
              </a:spcBef>
              <a:spcAft>
                <a:spcPct val="0"/>
              </a:spcAft>
              <a:defRPr kumimoji="1" sz="2100"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1066800" eaLnBrk="0" fontAlgn="base" hangingPunct="0">
              <a:spcBef>
                <a:spcPct val="0"/>
              </a:spcBef>
              <a:spcAft>
                <a:spcPct val="0"/>
              </a:spcAft>
              <a:defRPr kumimoji="1" sz="2100"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l"/>
            <a:r>
              <a:rPr lang="en-US" altLang="ko-KR" sz="1400" b="0" spc="-10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214395"/>
                </a:solidFill>
                <a:latin typeface="Impact" panose="020B0806030902050204" pitchFamily="34" charset="0"/>
              </a:rPr>
              <a:t>01</a:t>
            </a:r>
            <a:endParaRPr lang="ko-KR" altLang="en-US" sz="1400" b="0" spc="-10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214395"/>
              </a:solidFill>
              <a:latin typeface="Impact" panose="020B0806030902050204" pitchFamily="34" charset="0"/>
            </a:endParaRPr>
          </a:p>
        </p:txBody>
      </p:sp>
      <p:cxnSp>
        <p:nvCxnSpPr>
          <p:cNvPr id="17" name="직선 연결선 16"/>
          <p:cNvCxnSpPr/>
          <p:nvPr/>
        </p:nvCxnSpPr>
        <p:spPr>
          <a:xfrm>
            <a:off x="2000672" y="2430593"/>
            <a:ext cx="0" cy="163801"/>
          </a:xfrm>
          <a:prstGeom prst="line">
            <a:avLst/>
          </a:prstGeom>
          <a:ln w="6350">
            <a:solidFill>
              <a:srgbClr val="2984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9" name="직사각형 198"/>
          <p:cNvSpPr/>
          <p:nvPr/>
        </p:nvSpPr>
        <p:spPr>
          <a:xfrm flipH="1">
            <a:off x="2189791" y="2547849"/>
            <a:ext cx="538609" cy="184666"/>
          </a:xfrm>
          <a:prstGeom prst="rect">
            <a:avLst/>
          </a:prstGeom>
          <a:noFill/>
          <a:ln w="1270">
            <a:noFill/>
          </a:ln>
        </p:spPr>
        <p:txBody>
          <a:bodyPr wrap="none" lIns="0" tIns="0" rIns="0" bIns="0" rtlCol="0">
            <a:spAutoFit/>
          </a:bodyPr>
          <a:lstStyle/>
          <a:p>
            <a:pPr marL="0" marR="0" lvl="1" indent="-98541" algn="ctr" defTabSz="854234" fontAlgn="auto">
              <a:lnSpc>
                <a:spcPct val="100000"/>
              </a:lnSpc>
              <a:spcAft>
                <a:spcPts val="200"/>
              </a:spcAft>
              <a:buClr>
                <a:prstClr val="white">
                  <a:lumMod val="65000"/>
                </a:prstClr>
              </a:buClr>
              <a:buSzPct val="80000"/>
              <a:tabLst>
                <a:tab pos="6151026" algn="l"/>
              </a:tabLst>
              <a:defRPr/>
            </a:pPr>
            <a:r>
              <a:rPr lang="ko-KR" altLang="en-US" sz="1200">
                <a:ln w="1270"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자원수집</a:t>
            </a:r>
            <a:endParaRPr lang="ko-KR" altLang="en-US" sz="1200" dirty="0">
              <a:ln w="1270"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000000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200" name="TextBox 68">
            <a:extLst>
              <a:ext uri="{FF2B5EF4-FFF2-40B4-BE49-F238E27FC236}">
                <a16:creationId xmlns:a16="http://schemas.microsoft.com/office/drawing/2014/main" id="{BCFDAF8D-1E38-4B68-83AB-2DE998B475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0721" y="3675672"/>
            <a:ext cx="160300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defPPr>
              <a:defRPr lang="ko-KR"/>
            </a:defPPr>
            <a:lvl1pPr marR="0" lv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400" b="1" i="0" u="none" strike="noStrike" cap="none" spc="-300" normalizeH="0" baseline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218C97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  <a:lvl2pPr marL="742950" indent="-285750" defTabSz="914400" eaLnBrk="0" hangingPunct="0">
              <a:defRPr kumimoji="1" sz="2100"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defTabSz="914400" eaLnBrk="0" hangingPunct="0">
              <a:defRPr kumimoji="1" sz="2100"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371600" defTabSz="914400" eaLnBrk="0" hangingPunct="0">
              <a:defRPr kumimoji="1" sz="2100"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defTabSz="914400" eaLnBrk="0" hangingPunct="0">
              <a:defRPr kumimoji="1" sz="2100"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1066800" eaLnBrk="0" fontAlgn="base" hangingPunct="0">
              <a:spcBef>
                <a:spcPct val="0"/>
              </a:spcBef>
              <a:spcAft>
                <a:spcPct val="0"/>
              </a:spcAft>
              <a:defRPr kumimoji="1" sz="2100"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1066800" eaLnBrk="0" fontAlgn="base" hangingPunct="0">
              <a:spcBef>
                <a:spcPct val="0"/>
              </a:spcBef>
              <a:spcAft>
                <a:spcPct val="0"/>
              </a:spcAft>
              <a:defRPr kumimoji="1" sz="2100"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1066800" eaLnBrk="0" fontAlgn="base" hangingPunct="0">
              <a:spcBef>
                <a:spcPct val="0"/>
              </a:spcBef>
              <a:spcAft>
                <a:spcPct val="0"/>
              </a:spcAft>
              <a:defRPr kumimoji="1" sz="2100"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1066800" eaLnBrk="0" fontAlgn="base" hangingPunct="0">
              <a:spcBef>
                <a:spcPct val="0"/>
              </a:spcBef>
              <a:spcAft>
                <a:spcPct val="0"/>
              </a:spcAft>
              <a:defRPr kumimoji="1" sz="2100"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l"/>
            <a:r>
              <a:rPr lang="en-US" altLang="ko-KR" sz="1400" b="0" spc="-10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214395"/>
                </a:solidFill>
                <a:latin typeface="Impact" panose="020B0806030902050204" pitchFamily="34" charset="0"/>
              </a:rPr>
              <a:t>02</a:t>
            </a:r>
            <a:endParaRPr lang="ko-KR" altLang="en-US" sz="1400" b="0" spc="-10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214395"/>
              </a:solidFill>
              <a:latin typeface="Impact" panose="020B0806030902050204" pitchFamily="34" charset="0"/>
            </a:endParaRPr>
          </a:p>
        </p:txBody>
      </p:sp>
      <p:cxnSp>
        <p:nvCxnSpPr>
          <p:cNvPr id="201" name="직선 연결선 200"/>
          <p:cNvCxnSpPr/>
          <p:nvPr/>
        </p:nvCxnSpPr>
        <p:spPr>
          <a:xfrm>
            <a:off x="2000672" y="3590806"/>
            <a:ext cx="0" cy="163801"/>
          </a:xfrm>
          <a:prstGeom prst="line">
            <a:avLst/>
          </a:prstGeom>
          <a:ln w="6350">
            <a:solidFill>
              <a:srgbClr val="2984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2" name="직사각형 201"/>
          <p:cNvSpPr/>
          <p:nvPr/>
        </p:nvSpPr>
        <p:spPr>
          <a:xfrm flipH="1">
            <a:off x="2022216" y="3724688"/>
            <a:ext cx="873765" cy="184666"/>
          </a:xfrm>
          <a:prstGeom prst="rect">
            <a:avLst/>
          </a:prstGeom>
          <a:noFill/>
          <a:ln w="1270">
            <a:noFill/>
          </a:ln>
        </p:spPr>
        <p:txBody>
          <a:bodyPr wrap="none" lIns="0" tIns="0" rIns="0" bIns="0" rtlCol="0">
            <a:spAutoFit/>
          </a:bodyPr>
          <a:lstStyle/>
          <a:p>
            <a:pPr marL="0" marR="0" lvl="1" indent="-98541" algn="ctr" defTabSz="854234" fontAlgn="auto">
              <a:lnSpc>
                <a:spcPct val="100000"/>
              </a:lnSpc>
              <a:spcAft>
                <a:spcPts val="200"/>
              </a:spcAft>
              <a:buClr>
                <a:prstClr val="white">
                  <a:lumMod val="65000"/>
                </a:prstClr>
              </a:buClr>
              <a:buSzPct val="80000"/>
              <a:tabLst>
                <a:tab pos="6151026" algn="l"/>
              </a:tabLst>
              <a:defRPr/>
            </a:pPr>
            <a:r>
              <a:rPr lang="ko-KR" altLang="en-US" sz="1200">
                <a:ln w="1270"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분해</a:t>
            </a:r>
            <a:r>
              <a:rPr lang="en-US" altLang="ko-KR" sz="1200">
                <a:ln w="1270"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(Parsing)</a:t>
            </a:r>
            <a:endParaRPr lang="ko-KR" altLang="en-US" sz="1200" dirty="0">
              <a:ln w="1270"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000000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211" name="TextBox 68">
            <a:extLst>
              <a:ext uri="{FF2B5EF4-FFF2-40B4-BE49-F238E27FC236}">
                <a16:creationId xmlns:a16="http://schemas.microsoft.com/office/drawing/2014/main" id="{BCFDAF8D-1E38-4B68-83AB-2DE998B475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2233" y="4748174"/>
            <a:ext cx="165110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defPPr>
              <a:defRPr lang="ko-KR"/>
            </a:defPPr>
            <a:lvl1pPr marR="0" lv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400" b="1" i="0" u="none" strike="noStrike" cap="none" spc="-300" normalizeH="0" baseline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218C97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  <a:lvl2pPr marL="742950" indent="-285750" defTabSz="914400" eaLnBrk="0" hangingPunct="0">
              <a:defRPr kumimoji="1" sz="2100"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defTabSz="914400" eaLnBrk="0" hangingPunct="0">
              <a:defRPr kumimoji="1" sz="2100"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371600" defTabSz="914400" eaLnBrk="0" hangingPunct="0">
              <a:defRPr kumimoji="1" sz="2100"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defTabSz="914400" eaLnBrk="0" hangingPunct="0">
              <a:defRPr kumimoji="1" sz="2100"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1066800" eaLnBrk="0" fontAlgn="base" hangingPunct="0">
              <a:spcBef>
                <a:spcPct val="0"/>
              </a:spcBef>
              <a:spcAft>
                <a:spcPct val="0"/>
              </a:spcAft>
              <a:defRPr kumimoji="1" sz="2100"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1066800" eaLnBrk="0" fontAlgn="base" hangingPunct="0">
              <a:spcBef>
                <a:spcPct val="0"/>
              </a:spcBef>
              <a:spcAft>
                <a:spcPct val="0"/>
              </a:spcAft>
              <a:defRPr kumimoji="1" sz="2100"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1066800" eaLnBrk="0" fontAlgn="base" hangingPunct="0">
              <a:spcBef>
                <a:spcPct val="0"/>
              </a:spcBef>
              <a:spcAft>
                <a:spcPct val="0"/>
              </a:spcAft>
              <a:defRPr kumimoji="1" sz="2100"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1066800" eaLnBrk="0" fontAlgn="base" hangingPunct="0">
              <a:spcBef>
                <a:spcPct val="0"/>
              </a:spcBef>
              <a:spcAft>
                <a:spcPct val="0"/>
              </a:spcAft>
              <a:defRPr kumimoji="1" sz="2100"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l"/>
            <a:r>
              <a:rPr lang="en-US" altLang="ko-KR" sz="1400" b="0" spc="-10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214395"/>
                </a:solidFill>
                <a:latin typeface="Impact" panose="020B0806030902050204" pitchFamily="34" charset="0"/>
              </a:rPr>
              <a:t>03</a:t>
            </a:r>
            <a:endParaRPr lang="ko-KR" altLang="en-US" sz="1400" b="0" spc="-10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214395"/>
              </a:solidFill>
              <a:latin typeface="Impact" panose="020B0806030902050204" pitchFamily="34" charset="0"/>
            </a:endParaRPr>
          </a:p>
        </p:txBody>
      </p:sp>
      <p:cxnSp>
        <p:nvCxnSpPr>
          <p:cNvPr id="212" name="직선 연결선 211"/>
          <p:cNvCxnSpPr/>
          <p:nvPr/>
        </p:nvCxnSpPr>
        <p:spPr>
          <a:xfrm>
            <a:off x="722184" y="4663308"/>
            <a:ext cx="0" cy="163801"/>
          </a:xfrm>
          <a:prstGeom prst="line">
            <a:avLst/>
          </a:prstGeom>
          <a:ln w="6350">
            <a:solidFill>
              <a:srgbClr val="2984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3" name="직사각형 212"/>
          <p:cNvSpPr/>
          <p:nvPr/>
        </p:nvSpPr>
        <p:spPr>
          <a:xfrm flipH="1">
            <a:off x="848545" y="4780564"/>
            <a:ext cx="538609" cy="184666"/>
          </a:xfrm>
          <a:prstGeom prst="rect">
            <a:avLst/>
          </a:prstGeom>
          <a:noFill/>
          <a:ln w="1270">
            <a:noFill/>
          </a:ln>
        </p:spPr>
        <p:txBody>
          <a:bodyPr wrap="none" lIns="0" tIns="0" rIns="0" bIns="0" rtlCol="0">
            <a:spAutoFit/>
          </a:bodyPr>
          <a:lstStyle/>
          <a:p>
            <a:pPr marL="0" marR="0" lvl="1" indent="-98541" algn="ctr" defTabSz="854234" fontAlgn="auto">
              <a:lnSpc>
                <a:spcPct val="100000"/>
              </a:lnSpc>
              <a:spcAft>
                <a:spcPts val="200"/>
              </a:spcAft>
              <a:buClr>
                <a:prstClr val="white">
                  <a:lumMod val="65000"/>
                </a:prstClr>
              </a:buClr>
              <a:buSzPct val="80000"/>
              <a:tabLst>
                <a:tab pos="6151026" algn="l"/>
              </a:tabLst>
              <a:defRPr/>
            </a:pPr>
            <a:r>
              <a:rPr lang="ko-KR" altLang="en-US" sz="1200">
                <a:ln w="1270"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자원확인</a:t>
            </a:r>
            <a:endParaRPr lang="ko-KR" altLang="en-US" sz="1200" dirty="0">
              <a:ln w="1270"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000000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214" name="직사각형 213"/>
          <p:cNvSpPr/>
          <p:nvPr/>
        </p:nvSpPr>
        <p:spPr>
          <a:xfrm flipH="1">
            <a:off x="2044893" y="5704472"/>
            <a:ext cx="538609" cy="184666"/>
          </a:xfrm>
          <a:prstGeom prst="rect">
            <a:avLst/>
          </a:prstGeom>
          <a:noFill/>
          <a:ln w="1270">
            <a:noFill/>
          </a:ln>
        </p:spPr>
        <p:txBody>
          <a:bodyPr wrap="none" lIns="0" tIns="0" rIns="0" bIns="0" rtlCol="0">
            <a:spAutoFit/>
          </a:bodyPr>
          <a:lstStyle/>
          <a:p>
            <a:pPr marL="0" marR="0" lvl="1" indent="-98541" algn="ctr" defTabSz="854234" fontAlgn="auto">
              <a:lnSpc>
                <a:spcPct val="100000"/>
              </a:lnSpc>
              <a:spcAft>
                <a:spcPts val="200"/>
              </a:spcAft>
              <a:buClr>
                <a:prstClr val="white">
                  <a:lumMod val="65000"/>
                </a:prstClr>
              </a:buClr>
              <a:buSzPct val="80000"/>
              <a:tabLst>
                <a:tab pos="6151026" algn="l"/>
              </a:tabLst>
              <a:defRPr/>
            </a:pPr>
            <a:r>
              <a:rPr lang="ko-KR" altLang="en-US" sz="1200">
                <a:ln w="1270"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누락코드</a:t>
            </a:r>
            <a:endParaRPr lang="ko-KR" altLang="en-US" sz="1200" dirty="0">
              <a:ln w="1270"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000000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215" name="직사각형 214"/>
          <p:cNvSpPr/>
          <p:nvPr/>
        </p:nvSpPr>
        <p:spPr>
          <a:xfrm flipH="1">
            <a:off x="573633" y="2544808"/>
            <a:ext cx="673261" cy="184666"/>
          </a:xfrm>
          <a:prstGeom prst="rect">
            <a:avLst/>
          </a:prstGeom>
          <a:noFill/>
          <a:ln w="1270">
            <a:noFill/>
          </a:ln>
        </p:spPr>
        <p:txBody>
          <a:bodyPr wrap="none" lIns="0" tIns="0" rIns="0" bIns="0" rtlCol="0">
            <a:spAutoFit/>
          </a:bodyPr>
          <a:lstStyle/>
          <a:p>
            <a:pPr marL="0" marR="0" lvl="1" indent="-98541" algn="ctr" defTabSz="854234" fontAlgn="auto">
              <a:lnSpc>
                <a:spcPct val="100000"/>
              </a:lnSpc>
              <a:spcAft>
                <a:spcPts val="200"/>
              </a:spcAft>
              <a:buClr>
                <a:prstClr val="white">
                  <a:lumMod val="65000"/>
                </a:prstClr>
              </a:buClr>
              <a:buSzPct val="80000"/>
              <a:tabLst>
                <a:tab pos="6151026" algn="l"/>
              </a:tabLst>
              <a:defRPr/>
            </a:pPr>
            <a:r>
              <a:rPr lang="ko-KR" altLang="en-US" sz="1200">
                <a:ln w="1270"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현행시스템</a:t>
            </a:r>
            <a:endParaRPr lang="ko-KR" altLang="en-US" sz="1200" dirty="0">
              <a:ln w="1270"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000000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216" name="TextBox 68">
            <a:extLst>
              <a:ext uri="{FF2B5EF4-FFF2-40B4-BE49-F238E27FC236}">
                <a16:creationId xmlns:a16="http://schemas.microsoft.com/office/drawing/2014/main" id="{BCFDAF8D-1E38-4B68-83AB-2DE998B475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93237" y="2509269"/>
            <a:ext cx="168316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defPPr>
              <a:defRPr lang="ko-KR"/>
            </a:defPPr>
            <a:lvl1pPr marR="0" lv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400" b="1" i="0" u="none" strike="noStrike" cap="none" spc="-300" normalizeH="0" baseline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218C97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  <a:lvl2pPr marL="742950" indent="-285750" defTabSz="914400" eaLnBrk="0" hangingPunct="0">
              <a:defRPr kumimoji="1" sz="2100"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defTabSz="914400" eaLnBrk="0" hangingPunct="0">
              <a:defRPr kumimoji="1" sz="2100"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371600" defTabSz="914400" eaLnBrk="0" hangingPunct="0">
              <a:defRPr kumimoji="1" sz="2100"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defTabSz="914400" eaLnBrk="0" hangingPunct="0">
              <a:defRPr kumimoji="1" sz="2100"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1066800" eaLnBrk="0" fontAlgn="base" hangingPunct="0">
              <a:spcBef>
                <a:spcPct val="0"/>
              </a:spcBef>
              <a:spcAft>
                <a:spcPct val="0"/>
              </a:spcAft>
              <a:defRPr kumimoji="1" sz="2100"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1066800" eaLnBrk="0" fontAlgn="base" hangingPunct="0">
              <a:spcBef>
                <a:spcPct val="0"/>
              </a:spcBef>
              <a:spcAft>
                <a:spcPct val="0"/>
              </a:spcAft>
              <a:defRPr kumimoji="1" sz="2100"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1066800" eaLnBrk="0" fontAlgn="base" hangingPunct="0">
              <a:spcBef>
                <a:spcPct val="0"/>
              </a:spcBef>
              <a:spcAft>
                <a:spcPct val="0"/>
              </a:spcAft>
              <a:defRPr kumimoji="1" sz="2100"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1066800" eaLnBrk="0" fontAlgn="base" hangingPunct="0">
              <a:spcBef>
                <a:spcPct val="0"/>
              </a:spcBef>
              <a:spcAft>
                <a:spcPct val="0"/>
              </a:spcAft>
              <a:defRPr kumimoji="1" sz="2100"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l"/>
            <a:r>
              <a:rPr lang="en-US" altLang="ko-KR" sz="1400" b="0" spc="-10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214395"/>
                </a:solidFill>
                <a:latin typeface="Impact" panose="020B0806030902050204" pitchFamily="34" charset="0"/>
              </a:rPr>
              <a:t>09</a:t>
            </a:r>
            <a:endParaRPr lang="ko-KR" altLang="en-US" sz="1400" b="0" spc="-10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214395"/>
              </a:solidFill>
              <a:latin typeface="Impact" panose="020B0806030902050204" pitchFamily="34" charset="0"/>
            </a:endParaRPr>
          </a:p>
        </p:txBody>
      </p:sp>
      <p:cxnSp>
        <p:nvCxnSpPr>
          <p:cNvPr id="217" name="직선 연결선 216"/>
          <p:cNvCxnSpPr/>
          <p:nvPr/>
        </p:nvCxnSpPr>
        <p:spPr>
          <a:xfrm>
            <a:off x="4043188" y="2424403"/>
            <a:ext cx="0" cy="163801"/>
          </a:xfrm>
          <a:prstGeom prst="line">
            <a:avLst/>
          </a:prstGeom>
          <a:ln w="6350">
            <a:solidFill>
              <a:srgbClr val="2984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8" name="직사각형 217"/>
          <p:cNvSpPr/>
          <p:nvPr/>
        </p:nvSpPr>
        <p:spPr>
          <a:xfrm flipH="1">
            <a:off x="4142539" y="2541659"/>
            <a:ext cx="718145" cy="184666"/>
          </a:xfrm>
          <a:prstGeom prst="rect">
            <a:avLst/>
          </a:prstGeom>
          <a:noFill/>
          <a:ln w="1270">
            <a:noFill/>
          </a:ln>
        </p:spPr>
        <p:txBody>
          <a:bodyPr wrap="none" lIns="0" tIns="0" rIns="0" bIns="0" rtlCol="0">
            <a:spAutoFit/>
          </a:bodyPr>
          <a:lstStyle/>
          <a:p>
            <a:pPr marL="0" marR="0" lvl="1" indent="-98541" algn="ctr" defTabSz="854234" fontAlgn="auto">
              <a:lnSpc>
                <a:spcPct val="100000"/>
              </a:lnSpc>
              <a:spcAft>
                <a:spcPts val="200"/>
              </a:spcAft>
              <a:buClr>
                <a:prstClr val="white">
                  <a:lumMod val="65000"/>
                </a:prstClr>
              </a:buClr>
              <a:buSzPct val="80000"/>
              <a:tabLst>
                <a:tab pos="6151026" algn="l"/>
              </a:tabLst>
              <a:defRPr/>
            </a:pPr>
            <a:r>
              <a:rPr lang="ko-KR" altLang="en-US" sz="1200">
                <a:ln w="1270"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코드 정제화</a:t>
            </a:r>
            <a:endParaRPr lang="ko-KR" altLang="en-US" sz="1200" dirty="0">
              <a:ln w="1270"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000000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219" name="TextBox 68">
            <a:extLst>
              <a:ext uri="{FF2B5EF4-FFF2-40B4-BE49-F238E27FC236}">
                <a16:creationId xmlns:a16="http://schemas.microsoft.com/office/drawing/2014/main" id="{BCFDAF8D-1E38-4B68-83AB-2DE998B475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93237" y="3549357"/>
            <a:ext cx="165110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defPPr>
              <a:defRPr lang="ko-KR"/>
            </a:defPPr>
            <a:lvl1pPr marR="0" lv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400" b="1" i="0" u="none" strike="noStrike" cap="none" spc="-300" normalizeH="0" baseline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218C97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  <a:lvl2pPr marL="742950" indent="-285750" defTabSz="914400" eaLnBrk="0" hangingPunct="0">
              <a:defRPr kumimoji="1" sz="2100"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defTabSz="914400" eaLnBrk="0" hangingPunct="0">
              <a:defRPr kumimoji="1" sz="2100"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371600" defTabSz="914400" eaLnBrk="0" hangingPunct="0">
              <a:defRPr kumimoji="1" sz="2100"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defTabSz="914400" eaLnBrk="0" hangingPunct="0">
              <a:defRPr kumimoji="1" sz="2100"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1066800" eaLnBrk="0" fontAlgn="base" hangingPunct="0">
              <a:spcBef>
                <a:spcPct val="0"/>
              </a:spcBef>
              <a:spcAft>
                <a:spcPct val="0"/>
              </a:spcAft>
              <a:defRPr kumimoji="1" sz="2100"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1066800" eaLnBrk="0" fontAlgn="base" hangingPunct="0">
              <a:spcBef>
                <a:spcPct val="0"/>
              </a:spcBef>
              <a:spcAft>
                <a:spcPct val="0"/>
              </a:spcAft>
              <a:defRPr kumimoji="1" sz="2100"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1066800" eaLnBrk="0" fontAlgn="base" hangingPunct="0">
              <a:spcBef>
                <a:spcPct val="0"/>
              </a:spcBef>
              <a:spcAft>
                <a:spcPct val="0"/>
              </a:spcAft>
              <a:defRPr kumimoji="1" sz="2100"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1066800" eaLnBrk="0" fontAlgn="base" hangingPunct="0">
              <a:spcBef>
                <a:spcPct val="0"/>
              </a:spcBef>
              <a:spcAft>
                <a:spcPct val="0"/>
              </a:spcAft>
              <a:defRPr kumimoji="1" sz="2100"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l"/>
            <a:r>
              <a:rPr lang="en-US" altLang="ko-KR" sz="1400" b="0" spc="-10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214395"/>
                </a:solidFill>
                <a:latin typeface="Impact" panose="020B0806030902050204" pitchFamily="34" charset="0"/>
              </a:rPr>
              <a:t>03</a:t>
            </a:r>
            <a:endParaRPr lang="ko-KR" altLang="en-US" sz="1400" b="0" spc="-10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214395"/>
              </a:solidFill>
              <a:latin typeface="Impact" panose="020B0806030902050204" pitchFamily="34" charset="0"/>
            </a:endParaRPr>
          </a:p>
        </p:txBody>
      </p:sp>
      <p:cxnSp>
        <p:nvCxnSpPr>
          <p:cNvPr id="220" name="직선 연결선 219"/>
          <p:cNvCxnSpPr/>
          <p:nvPr/>
        </p:nvCxnSpPr>
        <p:spPr>
          <a:xfrm>
            <a:off x="4043188" y="3464491"/>
            <a:ext cx="0" cy="163801"/>
          </a:xfrm>
          <a:prstGeom prst="line">
            <a:avLst/>
          </a:prstGeom>
          <a:ln w="6350">
            <a:solidFill>
              <a:srgbClr val="2984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1" name="직사각형 220"/>
          <p:cNvSpPr/>
          <p:nvPr/>
        </p:nvSpPr>
        <p:spPr>
          <a:xfrm flipH="1">
            <a:off x="4344517" y="3581747"/>
            <a:ext cx="314189" cy="184666"/>
          </a:xfrm>
          <a:prstGeom prst="rect">
            <a:avLst/>
          </a:prstGeom>
          <a:noFill/>
          <a:ln w="1270">
            <a:noFill/>
          </a:ln>
        </p:spPr>
        <p:txBody>
          <a:bodyPr wrap="none" lIns="0" tIns="0" rIns="0" bIns="0" rtlCol="0">
            <a:spAutoFit/>
          </a:bodyPr>
          <a:lstStyle/>
          <a:p>
            <a:pPr marL="0" marR="0" lvl="1" indent="-98541" algn="ctr" defTabSz="854234" fontAlgn="auto">
              <a:lnSpc>
                <a:spcPct val="100000"/>
              </a:lnSpc>
              <a:spcAft>
                <a:spcPts val="200"/>
              </a:spcAft>
              <a:buClr>
                <a:prstClr val="white">
                  <a:lumMod val="65000"/>
                </a:prstClr>
              </a:buClr>
              <a:buSzPct val="80000"/>
              <a:tabLst>
                <a:tab pos="6151026" algn="l"/>
              </a:tabLst>
              <a:defRPr/>
            </a:pPr>
            <a:r>
              <a:rPr lang="ko-KR" altLang="en-US" sz="1200">
                <a:ln w="1270"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변 환</a:t>
            </a:r>
            <a:endParaRPr lang="ko-KR" altLang="en-US" sz="1200" dirty="0">
              <a:ln w="1270"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000000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222" name="TextBox 68">
            <a:extLst>
              <a:ext uri="{FF2B5EF4-FFF2-40B4-BE49-F238E27FC236}">
                <a16:creationId xmlns:a16="http://schemas.microsoft.com/office/drawing/2014/main" id="{BCFDAF8D-1E38-4B68-83AB-2DE998B475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93237" y="4598362"/>
            <a:ext cx="160300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defPPr>
              <a:defRPr lang="ko-KR"/>
            </a:defPPr>
            <a:lvl1pPr marR="0" lv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400" b="1" i="0" u="none" strike="noStrike" cap="none" spc="-300" normalizeH="0" baseline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218C97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  <a:lvl2pPr marL="742950" indent="-285750" defTabSz="914400" eaLnBrk="0" hangingPunct="0">
              <a:defRPr kumimoji="1" sz="2100"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defTabSz="914400" eaLnBrk="0" hangingPunct="0">
              <a:defRPr kumimoji="1" sz="2100"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371600" defTabSz="914400" eaLnBrk="0" hangingPunct="0">
              <a:defRPr kumimoji="1" sz="2100"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defTabSz="914400" eaLnBrk="0" hangingPunct="0">
              <a:defRPr kumimoji="1" sz="2100"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1066800" eaLnBrk="0" fontAlgn="base" hangingPunct="0">
              <a:spcBef>
                <a:spcPct val="0"/>
              </a:spcBef>
              <a:spcAft>
                <a:spcPct val="0"/>
              </a:spcAft>
              <a:defRPr kumimoji="1" sz="2100"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1066800" eaLnBrk="0" fontAlgn="base" hangingPunct="0">
              <a:spcBef>
                <a:spcPct val="0"/>
              </a:spcBef>
              <a:spcAft>
                <a:spcPct val="0"/>
              </a:spcAft>
              <a:defRPr kumimoji="1" sz="2100"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1066800" eaLnBrk="0" fontAlgn="base" hangingPunct="0">
              <a:spcBef>
                <a:spcPct val="0"/>
              </a:spcBef>
              <a:spcAft>
                <a:spcPct val="0"/>
              </a:spcAft>
              <a:defRPr kumimoji="1" sz="2100"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1066800" eaLnBrk="0" fontAlgn="base" hangingPunct="0">
              <a:spcBef>
                <a:spcPct val="0"/>
              </a:spcBef>
              <a:spcAft>
                <a:spcPct val="0"/>
              </a:spcAft>
              <a:defRPr kumimoji="1" sz="2100"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l"/>
            <a:r>
              <a:rPr lang="en-US" altLang="ko-KR" sz="1400" b="0" spc="-10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214395"/>
                </a:solidFill>
                <a:latin typeface="Impact" panose="020B0806030902050204" pitchFamily="34" charset="0"/>
              </a:rPr>
              <a:t>04</a:t>
            </a:r>
            <a:endParaRPr lang="ko-KR" altLang="en-US" sz="1400" b="0" spc="-10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214395"/>
              </a:solidFill>
              <a:latin typeface="Impact" panose="020B0806030902050204" pitchFamily="34" charset="0"/>
            </a:endParaRPr>
          </a:p>
        </p:txBody>
      </p:sp>
      <p:cxnSp>
        <p:nvCxnSpPr>
          <p:cNvPr id="223" name="직선 연결선 222"/>
          <p:cNvCxnSpPr/>
          <p:nvPr/>
        </p:nvCxnSpPr>
        <p:spPr>
          <a:xfrm>
            <a:off x="4043188" y="4513496"/>
            <a:ext cx="0" cy="163801"/>
          </a:xfrm>
          <a:prstGeom prst="line">
            <a:avLst/>
          </a:prstGeom>
          <a:ln w="6350">
            <a:solidFill>
              <a:srgbClr val="2984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4" name="직사각형 223"/>
          <p:cNvSpPr/>
          <p:nvPr/>
        </p:nvSpPr>
        <p:spPr>
          <a:xfrm flipH="1">
            <a:off x="4209865" y="4630752"/>
            <a:ext cx="583493" cy="184666"/>
          </a:xfrm>
          <a:prstGeom prst="rect">
            <a:avLst/>
          </a:prstGeom>
          <a:noFill/>
          <a:ln w="1270">
            <a:noFill/>
          </a:ln>
        </p:spPr>
        <p:txBody>
          <a:bodyPr wrap="none" lIns="0" tIns="0" rIns="0" bIns="0" rtlCol="0">
            <a:spAutoFit/>
          </a:bodyPr>
          <a:lstStyle/>
          <a:p>
            <a:pPr marL="0" marR="0" lvl="1" indent="-98541" algn="ctr" defTabSz="854234" fontAlgn="auto">
              <a:lnSpc>
                <a:spcPct val="100000"/>
              </a:lnSpc>
              <a:spcAft>
                <a:spcPts val="200"/>
              </a:spcAft>
              <a:buClr>
                <a:prstClr val="white">
                  <a:lumMod val="65000"/>
                </a:prstClr>
              </a:buClr>
              <a:buSzPct val="80000"/>
              <a:tabLst>
                <a:tab pos="6151026" algn="l"/>
              </a:tabLst>
              <a:defRPr/>
            </a:pPr>
            <a:r>
              <a:rPr lang="ko-KR" altLang="en-US" sz="1200">
                <a:ln w="1270"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변환 결과</a:t>
            </a:r>
            <a:endParaRPr lang="ko-KR" altLang="en-US" sz="1200" dirty="0">
              <a:ln w="1270"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000000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225" name="직사각형 224"/>
          <p:cNvSpPr/>
          <p:nvPr/>
        </p:nvSpPr>
        <p:spPr>
          <a:xfrm flipH="1">
            <a:off x="4061602" y="5704472"/>
            <a:ext cx="538609" cy="184666"/>
          </a:xfrm>
          <a:prstGeom prst="rect">
            <a:avLst/>
          </a:prstGeom>
          <a:noFill/>
          <a:ln w="1270">
            <a:noFill/>
          </a:ln>
        </p:spPr>
        <p:txBody>
          <a:bodyPr wrap="none" lIns="0" tIns="0" rIns="0" bIns="0" rtlCol="0">
            <a:spAutoFit/>
          </a:bodyPr>
          <a:lstStyle/>
          <a:p>
            <a:pPr marL="0" marR="0" lvl="1" indent="-98541" algn="ctr" defTabSz="854234" fontAlgn="auto">
              <a:lnSpc>
                <a:spcPct val="100000"/>
              </a:lnSpc>
              <a:spcAft>
                <a:spcPts val="200"/>
              </a:spcAft>
              <a:buClr>
                <a:prstClr val="white">
                  <a:lumMod val="65000"/>
                </a:prstClr>
              </a:buClr>
              <a:buSzPct val="80000"/>
              <a:tabLst>
                <a:tab pos="6151026" algn="l"/>
              </a:tabLst>
              <a:defRPr/>
            </a:pPr>
            <a:r>
              <a:rPr lang="ko-KR" altLang="en-US" sz="1200">
                <a:ln w="1270"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변환오류</a:t>
            </a:r>
            <a:endParaRPr lang="ko-KR" altLang="en-US" sz="1200" dirty="0">
              <a:ln w="1270"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000000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227" name="TextBox 68">
            <a:extLst>
              <a:ext uri="{FF2B5EF4-FFF2-40B4-BE49-F238E27FC236}">
                <a16:creationId xmlns:a16="http://schemas.microsoft.com/office/drawing/2014/main" id="{BCFDAF8D-1E38-4B68-83AB-2DE998B475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70057" y="5170050"/>
            <a:ext cx="168316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defPPr>
              <a:defRPr lang="ko-KR"/>
            </a:defPPr>
            <a:lvl1pPr marR="0" lv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400" b="1" i="0" u="none" strike="noStrike" cap="none" spc="-300" normalizeH="0" baseline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218C97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  <a:lvl2pPr marL="742950" indent="-285750" defTabSz="914400" eaLnBrk="0" hangingPunct="0">
              <a:defRPr kumimoji="1" sz="2100"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defTabSz="914400" eaLnBrk="0" hangingPunct="0">
              <a:defRPr kumimoji="1" sz="2100"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371600" defTabSz="914400" eaLnBrk="0" hangingPunct="0">
              <a:defRPr kumimoji="1" sz="2100"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defTabSz="914400" eaLnBrk="0" hangingPunct="0">
              <a:defRPr kumimoji="1" sz="2100"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1066800" eaLnBrk="0" fontAlgn="base" hangingPunct="0">
              <a:spcBef>
                <a:spcPct val="0"/>
              </a:spcBef>
              <a:spcAft>
                <a:spcPct val="0"/>
              </a:spcAft>
              <a:defRPr kumimoji="1" sz="2100"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1066800" eaLnBrk="0" fontAlgn="base" hangingPunct="0">
              <a:spcBef>
                <a:spcPct val="0"/>
              </a:spcBef>
              <a:spcAft>
                <a:spcPct val="0"/>
              </a:spcAft>
              <a:defRPr kumimoji="1" sz="2100"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1066800" eaLnBrk="0" fontAlgn="base" hangingPunct="0">
              <a:spcBef>
                <a:spcPct val="0"/>
              </a:spcBef>
              <a:spcAft>
                <a:spcPct val="0"/>
              </a:spcAft>
              <a:defRPr kumimoji="1" sz="2100"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1066800" eaLnBrk="0" fontAlgn="base" hangingPunct="0">
              <a:spcBef>
                <a:spcPct val="0"/>
              </a:spcBef>
              <a:spcAft>
                <a:spcPct val="0"/>
              </a:spcAft>
              <a:defRPr kumimoji="1" sz="2100"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l"/>
            <a:r>
              <a:rPr lang="en-US" altLang="ko-KR" sz="1400" b="0" spc="-10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214395"/>
                </a:solidFill>
                <a:latin typeface="Impact" panose="020B0806030902050204" pitchFamily="34" charset="0"/>
              </a:rPr>
              <a:t>06</a:t>
            </a:r>
            <a:endParaRPr lang="ko-KR" altLang="en-US" sz="1400" b="0" spc="-10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214395"/>
              </a:solidFill>
              <a:latin typeface="Impact" panose="020B0806030902050204" pitchFamily="34" charset="0"/>
            </a:endParaRPr>
          </a:p>
        </p:txBody>
      </p:sp>
      <p:cxnSp>
        <p:nvCxnSpPr>
          <p:cNvPr id="228" name="직선 연결선 227"/>
          <p:cNvCxnSpPr/>
          <p:nvPr/>
        </p:nvCxnSpPr>
        <p:spPr>
          <a:xfrm>
            <a:off x="5420008" y="5085184"/>
            <a:ext cx="0" cy="163801"/>
          </a:xfrm>
          <a:prstGeom prst="line">
            <a:avLst/>
          </a:prstGeom>
          <a:ln w="6350">
            <a:solidFill>
              <a:srgbClr val="2984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9" name="직사각형 228"/>
          <p:cNvSpPr/>
          <p:nvPr/>
        </p:nvSpPr>
        <p:spPr>
          <a:xfrm flipH="1">
            <a:off x="5654010" y="5202440"/>
            <a:ext cx="448683" cy="184666"/>
          </a:xfrm>
          <a:prstGeom prst="rect">
            <a:avLst/>
          </a:prstGeom>
          <a:noFill/>
          <a:ln w="1270">
            <a:noFill/>
          </a:ln>
        </p:spPr>
        <p:txBody>
          <a:bodyPr wrap="square" lIns="0" tIns="0" rIns="0" bIns="0" rtlCol="0">
            <a:spAutoFit/>
          </a:bodyPr>
          <a:lstStyle/>
          <a:p>
            <a:pPr marL="0" marR="0" lvl="1" indent="-98541" algn="ctr" defTabSz="854234" fontAlgn="auto">
              <a:lnSpc>
                <a:spcPct val="100000"/>
              </a:lnSpc>
              <a:spcAft>
                <a:spcPts val="200"/>
              </a:spcAft>
              <a:buClr>
                <a:prstClr val="white">
                  <a:lumMod val="65000"/>
                </a:prstClr>
              </a:buClr>
              <a:buSzPct val="80000"/>
              <a:tabLst>
                <a:tab pos="6151026" algn="l"/>
              </a:tabLst>
              <a:defRPr/>
            </a:pPr>
            <a:r>
              <a:rPr lang="ko-KR" altLang="en-US" sz="1200">
                <a:ln w="1270"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룰 보환</a:t>
            </a:r>
            <a:endParaRPr lang="ko-KR" altLang="en-US" sz="1200" dirty="0">
              <a:ln w="1270"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000000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230" name="직사각형 229"/>
          <p:cNvSpPr/>
          <p:nvPr/>
        </p:nvSpPr>
        <p:spPr>
          <a:xfrm flipH="1">
            <a:off x="5358192" y="4038142"/>
            <a:ext cx="795089" cy="184666"/>
          </a:xfrm>
          <a:prstGeom prst="rect">
            <a:avLst/>
          </a:prstGeom>
          <a:noFill/>
          <a:ln w="1270">
            <a:noFill/>
          </a:ln>
        </p:spPr>
        <p:txBody>
          <a:bodyPr wrap="none" lIns="0" tIns="0" rIns="0" bIns="0" rtlCol="0">
            <a:spAutoFit/>
          </a:bodyPr>
          <a:lstStyle/>
          <a:p>
            <a:pPr marL="0" marR="0" lvl="1" indent="-98541" algn="ctr" defTabSz="854234" fontAlgn="auto">
              <a:lnSpc>
                <a:spcPct val="100000"/>
              </a:lnSpc>
              <a:spcAft>
                <a:spcPts val="200"/>
              </a:spcAft>
              <a:buClr>
                <a:prstClr val="white">
                  <a:lumMod val="65000"/>
                </a:prstClr>
              </a:buClr>
              <a:buSzPct val="80000"/>
              <a:tabLst>
                <a:tab pos="6151026" algn="l"/>
              </a:tabLst>
              <a:defRPr/>
            </a:pPr>
            <a:r>
              <a:rPr lang="ko-KR" altLang="en-US" sz="1200" spc="-100">
                <a:ln w="1270"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변환 룰 저장소</a:t>
            </a:r>
            <a:endParaRPr lang="ko-KR" altLang="en-US" sz="1200" spc="-100" dirty="0">
              <a:ln w="1270"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000000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231" name="모서리가 둥근 직사각형 230"/>
          <p:cNvSpPr/>
          <p:nvPr/>
        </p:nvSpPr>
        <p:spPr>
          <a:xfrm>
            <a:off x="3622206" y="3392852"/>
            <a:ext cx="1438532" cy="579842"/>
          </a:xfrm>
          <a:prstGeom prst="roundRect">
            <a:avLst>
              <a:gd name="adj" fmla="val 15430"/>
            </a:avLst>
          </a:prstGeom>
          <a:noFill/>
          <a:ln w="28575">
            <a:solidFill>
              <a:srgbClr val="00AEE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600" b="1" spc="-5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00206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1" name="자유형 20"/>
          <p:cNvSpPr/>
          <p:nvPr/>
        </p:nvSpPr>
        <p:spPr>
          <a:xfrm>
            <a:off x="2958353" y="3666565"/>
            <a:ext cx="663388" cy="2124636"/>
          </a:xfrm>
          <a:custGeom>
            <a:avLst/>
            <a:gdLst>
              <a:gd name="connsiteX0" fmla="*/ 0 w 663388"/>
              <a:gd name="connsiteY0" fmla="*/ 2034988 h 2034988"/>
              <a:gd name="connsiteX1" fmla="*/ 367553 w 663388"/>
              <a:gd name="connsiteY1" fmla="*/ 2034988 h 2034988"/>
              <a:gd name="connsiteX2" fmla="*/ 367553 w 663388"/>
              <a:gd name="connsiteY2" fmla="*/ 0 h 2034988"/>
              <a:gd name="connsiteX3" fmla="*/ 663388 w 663388"/>
              <a:gd name="connsiteY3" fmla="*/ 0 h 2034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3388" h="2034988">
                <a:moveTo>
                  <a:pt x="0" y="2034988"/>
                </a:moveTo>
                <a:lnTo>
                  <a:pt x="367553" y="2034988"/>
                </a:lnTo>
                <a:lnTo>
                  <a:pt x="367553" y="0"/>
                </a:lnTo>
                <a:lnTo>
                  <a:pt x="663388" y="0"/>
                </a:lnTo>
              </a:path>
            </a:pathLst>
          </a:custGeom>
          <a:noFill/>
          <a:ln w="9525">
            <a:solidFill>
              <a:srgbClr val="4C5B7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4472C4">
                    <a:shade val="50000"/>
                    <a:alpha val="0"/>
                  </a:srgbClr>
                </a:solidFill>
              </a:ln>
            </a:endParaRPr>
          </a:p>
        </p:txBody>
      </p:sp>
      <p:sp>
        <p:nvSpPr>
          <p:cNvPr id="23" name="자유형 22"/>
          <p:cNvSpPr/>
          <p:nvPr/>
        </p:nvSpPr>
        <p:spPr>
          <a:xfrm>
            <a:off x="862336" y="2857457"/>
            <a:ext cx="60271" cy="1732472"/>
          </a:xfrm>
          <a:custGeom>
            <a:avLst/>
            <a:gdLst>
              <a:gd name="connsiteX0" fmla="*/ 0 w 0"/>
              <a:gd name="connsiteY0" fmla="*/ 1685364 h 1685364"/>
              <a:gd name="connsiteX1" fmla="*/ 0 w 0"/>
              <a:gd name="connsiteY1" fmla="*/ 0 h 1685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1685364">
                <a:moveTo>
                  <a:pt x="0" y="1685364"/>
                </a:moveTo>
                <a:lnTo>
                  <a:pt x="0" y="0"/>
                </a:lnTo>
              </a:path>
            </a:pathLst>
          </a:custGeom>
          <a:noFill/>
          <a:ln w="9525">
            <a:solidFill>
              <a:srgbClr val="298489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4472C4">
                    <a:shade val="50000"/>
                    <a:alpha val="0"/>
                  </a:srgbClr>
                </a:solidFill>
              </a:ln>
            </a:endParaRPr>
          </a:p>
        </p:txBody>
      </p:sp>
      <p:sp>
        <p:nvSpPr>
          <p:cNvPr id="232" name="직사각형 231"/>
          <p:cNvSpPr/>
          <p:nvPr/>
        </p:nvSpPr>
        <p:spPr>
          <a:xfrm flipH="1">
            <a:off x="7598350" y="1885781"/>
            <a:ext cx="948978" cy="194412"/>
          </a:xfrm>
          <a:prstGeom prst="rect">
            <a:avLst/>
          </a:prstGeom>
          <a:noFill/>
          <a:ln w="1270">
            <a:noFill/>
          </a:ln>
        </p:spPr>
        <p:txBody>
          <a:bodyPr wrap="none" lIns="0" tIns="0" rIns="0" bIns="0" rtlCol="0">
            <a:spAutoFit/>
          </a:bodyPr>
          <a:lstStyle/>
          <a:p>
            <a:pPr marL="0" lvl="1" indent="-98541" algn="ctr" defTabSz="85423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prstClr val="white">
                  <a:lumMod val="65000"/>
                </a:prstClr>
              </a:buClr>
              <a:buSzPct val="80000"/>
              <a:tabLst>
                <a:tab pos="6151026" algn="l"/>
              </a:tabLst>
              <a:defRPr/>
            </a:pPr>
            <a:r>
              <a:rPr lang="ko-KR" altLang="en-US" sz="1400" spc="-50">
                <a:ln w="1270"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컴파일 테스트</a:t>
            </a:r>
            <a:endParaRPr lang="ko-KR" altLang="en-US" sz="1400" spc="-50" dirty="0">
              <a:ln w="1270"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24" name="자유형 23"/>
          <p:cNvSpPr/>
          <p:nvPr/>
        </p:nvSpPr>
        <p:spPr>
          <a:xfrm>
            <a:off x="5020235" y="2644588"/>
            <a:ext cx="1801906" cy="0"/>
          </a:xfrm>
          <a:custGeom>
            <a:avLst/>
            <a:gdLst>
              <a:gd name="connsiteX0" fmla="*/ 1801906 w 1801906"/>
              <a:gd name="connsiteY0" fmla="*/ 0 h 0"/>
              <a:gd name="connsiteX1" fmla="*/ 0 w 1801906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801906">
                <a:moveTo>
                  <a:pt x="1801906" y="0"/>
                </a:moveTo>
                <a:lnTo>
                  <a:pt x="0" y="0"/>
                </a:lnTo>
              </a:path>
            </a:pathLst>
          </a:custGeom>
          <a:noFill/>
          <a:ln w="9525">
            <a:solidFill>
              <a:srgbClr val="298489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4472C4">
                    <a:shade val="50000"/>
                    <a:alpha val="0"/>
                  </a:srgbClr>
                </a:solidFill>
              </a:ln>
            </a:endParaRPr>
          </a:p>
        </p:txBody>
      </p:sp>
      <p:sp>
        <p:nvSpPr>
          <p:cNvPr id="25" name="자유형 24"/>
          <p:cNvSpPr/>
          <p:nvPr/>
        </p:nvSpPr>
        <p:spPr>
          <a:xfrm>
            <a:off x="4533252" y="3182471"/>
            <a:ext cx="1141407" cy="268941"/>
          </a:xfrm>
          <a:custGeom>
            <a:avLst/>
            <a:gdLst>
              <a:gd name="connsiteX0" fmla="*/ 1353671 w 1353671"/>
              <a:gd name="connsiteY0" fmla="*/ 268941 h 268941"/>
              <a:gd name="connsiteX1" fmla="*/ 1353671 w 1353671"/>
              <a:gd name="connsiteY1" fmla="*/ 0 h 268941"/>
              <a:gd name="connsiteX2" fmla="*/ 0 w 1353671"/>
              <a:gd name="connsiteY2" fmla="*/ 0 h 268941"/>
              <a:gd name="connsiteX3" fmla="*/ 0 w 1353671"/>
              <a:gd name="connsiteY3" fmla="*/ 188258 h 268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53671" h="268941">
                <a:moveTo>
                  <a:pt x="1353671" y="268941"/>
                </a:moveTo>
                <a:lnTo>
                  <a:pt x="1353671" y="0"/>
                </a:lnTo>
                <a:lnTo>
                  <a:pt x="0" y="0"/>
                </a:lnTo>
                <a:lnTo>
                  <a:pt x="0" y="188258"/>
                </a:lnTo>
              </a:path>
            </a:pathLst>
          </a:custGeom>
          <a:noFill/>
          <a:ln w="9525">
            <a:solidFill>
              <a:srgbClr val="298489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4472C4">
                    <a:shade val="50000"/>
                    <a:alpha val="0"/>
                  </a:srgbClr>
                </a:solidFill>
              </a:ln>
            </a:endParaRPr>
          </a:p>
        </p:txBody>
      </p:sp>
      <p:sp>
        <p:nvSpPr>
          <p:cNvPr id="235" name="자유형 234"/>
          <p:cNvSpPr/>
          <p:nvPr/>
        </p:nvSpPr>
        <p:spPr>
          <a:xfrm>
            <a:off x="4320987" y="3972694"/>
            <a:ext cx="45719" cy="518614"/>
          </a:xfrm>
          <a:custGeom>
            <a:avLst/>
            <a:gdLst>
              <a:gd name="connsiteX0" fmla="*/ 0 w 0"/>
              <a:gd name="connsiteY0" fmla="*/ 0 h 599440"/>
              <a:gd name="connsiteX1" fmla="*/ 0 w 0"/>
              <a:gd name="connsiteY1" fmla="*/ 599440 h 599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599440">
                <a:moveTo>
                  <a:pt x="0" y="0"/>
                </a:moveTo>
                <a:lnTo>
                  <a:pt x="0" y="599440"/>
                </a:lnTo>
              </a:path>
            </a:pathLst>
          </a:custGeom>
          <a:noFill/>
          <a:ln w="9525">
            <a:solidFill>
              <a:srgbClr val="4C5B7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4472C4">
                    <a:shade val="50000"/>
                    <a:alpha val="0"/>
                  </a:srgbClr>
                </a:solidFill>
              </a:ln>
            </a:endParaRPr>
          </a:p>
        </p:txBody>
      </p:sp>
      <p:sp>
        <p:nvSpPr>
          <p:cNvPr id="236" name="자유형 235"/>
          <p:cNvSpPr/>
          <p:nvPr/>
        </p:nvSpPr>
        <p:spPr>
          <a:xfrm>
            <a:off x="4320988" y="4928677"/>
            <a:ext cx="55602" cy="642406"/>
          </a:xfrm>
          <a:custGeom>
            <a:avLst/>
            <a:gdLst>
              <a:gd name="connsiteX0" fmla="*/ 0 w 0"/>
              <a:gd name="connsiteY0" fmla="*/ 0 h 599440"/>
              <a:gd name="connsiteX1" fmla="*/ 0 w 0"/>
              <a:gd name="connsiteY1" fmla="*/ 599440 h 599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599440">
                <a:moveTo>
                  <a:pt x="0" y="0"/>
                </a:moveTo>
                <a:lnTo>
                  <a:pt x="0" y="599440"/>
                </a:lnTo>
              </a:path>
            </a:pathLst>
          </a:custGeom>
          <a:noFill/>
          <a:ln w="9525">
            <a:solidFill>
              <a:srgbClr val="4C5B7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4472C4">
                    <a:shade val="50000"/>
                    <a:alpha val="0"/>
                  </a:srgbClr>
                </a:solidFill>
              </a:ln>
            </a:endParaRPr>
          </a:p>
        </p:txBody>
      </p:sp>
      <p:sp>
        <p:nvSpPr>
          <p:cNvPr id="30" name="자유형 29"/>
          <p:cNvSpPr/>
          <p:nvPr/>
        </p:nvSpPr>
        <p:spPr>
          <a:xfrm>
            <a:off x="3030071" y="2590800"/>
            <a:ext cx="672353" cy="1264024"/>
          </a:xfrm>
          <a:custGeom>
            <a:avLst/>
            <a:gdLst>
              <a:gd name="connsiteX0" fmla="*/ 672353 w 672353"/>
              <a:gd name="connsiteY0" fmla="*/ 0 h 1264024"/>
              <a:gd name="connsiteX1" fmla="*/ 206188 w 672353"/>
              <a:gd name="connsiteY1" fmla="*/ 0 h 1264024"/>
              <a:gd name="connsiteX2" fmla="*/ 206188 w 672353"/>
              <a:gd name="connsiteY2" fmla="*/ 1264024 h 1264024"/>
              <a:gd name="connsiteX3" fmla="*/ 0 w 672353"/>
              <a:gd name="connsiteY3" fmla="*/ 1264024 h 1264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2353" h="1264024">
                <a:moveTo>
                  <a:pt x="672353" y="0"/>
                </a:moveTo>
                <a:lnTo>
                  <a:pt x="206188" y="0"/>
                </a:lnTo>
                <a:lnTo>
                  <a:pt x="206188" y="1264024"/>
                </a:lnTo>
                <a:lnTo>
                  <a:pt x="0" y="1264024"/>
                </a:lnTo>
              </a:path>
            </a:pathLst>
          </a:custGeom>
          <a:noFill/>
          <a:ln w="9525">
            <a:solidFill>
              <a:srgbClr val="298489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4472C4">
                    <a:shade val="50000"/>
                    <a:alpha val="0"/>
                  </a:srgbClr>
                </a:solidFill>
              </a:ln>
            </a:endParaRPr>
          </a:p>
        </p:txBody>
      </p:sp>
      <p:sp>
        <p:nvSpPr>
          <p:cNvPr id="237" name="자유형 236"/>
          <p:cNvSpPr/>
          <p:nvPr/>
        </p:nvSpPr>
        <p:spPr>
          <a:xfrm flipV="1">
            <a:off x="5746467" y="4322399"/>
            <a:ext cx="45719" cy="756147"/>
          </a:xfrm>
          <a:custGeom>
            <a:avLst/>
            <a:gdLst>
              <a:gd name="connsiteX0" fmla="*/ 0 w 0"/>
              <a:gd name="connsiteY0" fmla="*/ 0 h 599440"/>
              <a:gd name="connsiteX1" fmla="*/ 0 w 0"/>
              <a:gd name="connsiteY1" fmla="*/ 599440 h 599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599440">
                <a:moveTo>
                  <a:pt x="0" y="0"/>
                </a:moveTo>
                <a:lnTo>
                  <a:pt x="0" y="599440"/>
                </a:lnTo>
              </a:path>
            </a:pathLst>
          </a:custGeom>
          <a:noFill/>
          <a:ln w="9525">
            <a:solidFill>
              <a:srgbClr val="298489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4472C4">
                    <a:shade val="50000"/>
                    <a:alpha val="0"/>
                  </a:srgbClr>
                </a:solidFill>
              </a:ln>
            </a:endParaRPr>
          </a:p>
        </p:txBody>
      </p:sp>
      <p:sp>
        <p:nvSpPr>
          <p:cNvPr id="38" name="자유형 37"/>
          <p:cNvSpPr/>
          <p:nvPr/>
        </p:nvSpPr>
        <p:spPr>
          <a:xfrm>
            <a:off x="4320989" y="4950887"/>
            <a:ext cx="3146990" cy="1196488"/>
          </a:xfrm>
          <a:custGeom>
            <a:avLst/>
            <a:gdLst>
              <a:gd name="connsiteX0" fmla="*/ 0 w 3155577"/>
              <a:gd name="connsiteY0" fmla="*/ 1048871 h 1201271"/>
              <a:gd name="connsiteX1" fmla="*/ 0 w 3155577"/>
              <a:gd name="connsiteY1" fmla="*/ 1201271 h 1201271"/>
              <a:gd name="connsiteX2" fmla="*/ 3155577 w 3155577"/>
              <a:gd name="connsiteY2" fmla="*/ 1201271 h 1201271"/>
              <a:gd name="connsiteX3" fmla="*/ 3155577 w 3155577"/>
              <a:gd name="connsiteY3" fmla="*/ 8965 h 1201271"/>
              <a:gd name="connsiteX4" fmla="*/ 3146612 w 3155577"/>
              <a:gd name="connsiteY4" fmla="*/ 0 h 1201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55577" h="1201271">
                <a:moveTo>
                  <a:pt x="0" y="1048871"/>
                </a:moveTo>
                <a:lnTo>
                  <a:pt x="0" y="1201271"/>
                </a:lnTo>
                <a:lnTo>
                  <a:pt x="3155577" y="1201271"/>
                </a:lnTo>
                <a:lnTo>
                  <a:pt x="3155577" y="8965"/>
                </a:lnTo>
                <a:lnTo>
                  <a:pt x="3146612" y="0"/>
                </a:lnTo>
              </a:path>
            </a:pathLst>
          </a:custGeom>
          <a:noFill/>
          <a:ln w="9525">
            <a:solidFill>
              <a:srgbClr val="4C5B7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4472C4">
                    <a:shade val="50000"/>
                    <a:alpha val="0"/>
                  </a:srgbClr>
                </a:solidFill>
              </a:ln>
            </a:endParaRPr>
          </a:p>
        </p:txBody>
      </p:sp>
      <p:sp>
        <p:nvSpPr>
          <p:cNvPr id="238" name="TextBox 68">
            <a:extLst>
              <a:ext uri="{FF2B5EF4-FFF2-40B4-BE49-F238E27FC236}">
                <a16:creationId xmlns:a16="http://schemas.microsoft.com/office/drawing/2014/main" id="{BCFDAF8D-1E38-4B68-83AB-2DE998B475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07905" y="4587943"/>
            <a:ext cx="141064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defPPr>
              <a:defRPr lang="ko-KR"/>
            </a:defPPr>
            <a:lvl1pPr marR="0" lv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400" b="1" i="0" u="none" strike="noStrike" cap="none" spc="-300" normalizeH="0" baseline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218C97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  <a:lvl2pPr marL="742950" indent="-285750" defTabSz="914400" eaLnBrk="0" hangingPunct="0">
              <a:defRPr kumimoji="1" sz="2100"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defTabSz="914400" eaLnBrk="0" hangingPunct="0">
              <a:defRPr kumimoji="1" sz="2100"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371600" defTabSz="914400" eaLnBrk="0" hangingPunct="0">
              <a:defRPr kumimoji="1" sz="2100"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defTabSz="914400" eaLnBrk="0" hangingPunct="0">
              <a:defRPr kumimoji="1" sz="2100"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1066800" eaLnBrk="0" fontAlgn="base" hangingPunct="0">
              <a:spcBef>
                <a:spcPct val="0"/>
              </a:spcBef>
              <a:spcAft>
                <a:spcPct val="0"/>
              </a:spcAft>
              <a:defRPr kumimoji="1" sz="2100"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1066800" eaLnBrk="0" fontAlgn="base" hangingPunct="0">
              <a:spcBef>
                <a:spcPct val="0"/>
              </a:spcBef>
              <a:spcAft>
                <a:spcPct val="0"/>
              </a:spcAft>
              <a:defRPr kumimoji="1" sz="2100"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1066800" eaLnBrk="0" fontAlgn="base" hangingPunct="0">
              <a:spcBef>
                <a:spcPct val="0"/>
              </a:spcBef>
              <a:spcAft>
                <a:spcPct val="0"/>
              </a:spcAft>
              <a:defRPr kumimoji="1" sz="2100"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1066800" eaLnBrk="0" fontAlgn="base" hangingPunct="0">
              <a:spcBef>
                <a:spcPct val="0"/>
              </a:spcBef>
              <a:spcAft>
                <a:spcPct val="0"/>
              </a:spcAft>
              <a:defRPr kumimoji="1" sz="2100"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l"/>
            <a:r>
              <a:rPr lang="en-US" altLang="ko-KR" sz="1400" b="0" spc="-10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214395"/>
                </a:solidFill>
                <a:latin typeface="Impact" panose="020B0806030902050204" pitchFamily="34" charset="0"/>
              </a:rPr>
              <a:t>07</a:t>
            </a:r>
            <a:endParaRPr lang="ko-KR" altLang="en-US" sz="1400" b="0" spc="-10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214395"/>
              </a:solidFill>
              <a:latin typeface="Impact" panose="020B0806030902050204" pitchFamily="34" charset="0"/>
            </a:endParaRPr>
          </a:p>
        </p:txBody>
      </p:sp>
      <p:cxnSp>
        <p:nvCxnSpPr>
          <p:cNvPr id="239" name="직선 연결선 238"/>
          <p:cNvCxnSpPr/>
          <p:nvPr/>
        </p:nvCxnSpPr>
        <p:spPr>
          <a:xfrm>
            <a:off x="7157856" y="4503077"/>
            <a:ext cx="0" cy="163801"/>
          </a:xfrm>
          <a:prstGeom prst="line">
            <a:avLst/>
          </a:prstGeom>
          <a:ln w="6350">
            <a:solidFill>
              <a:srgbClr val="2984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0" name="직사각형 239"/>
          <p:cNvSpPr/>
          <p:nvPr/>
        </p:nvSpPr>
        <p:spPr>
          <a:xfrm flipH="1">
            <a:off x="7414301" y="4620333"/>
            <a:ext cx="403957" cy="184666"/>
          </a:xfrm>
          <a:prstGeom prst="rect">
            <a:avLst/>
          </a:prstGeom>
          <a:noFill/>
          <a:ln w="1270">
            <a:noFill/>
          </a:ln>
        </p:spPr>
        <p:txBody>
          <a:bodyPr wrap="none" lIns="0" tIns="0" rIns="0" bIns="0" rtlCol="0">
            <a:spAutoFit/>
          </a:bodyPr>
          <a:lstStyle/>
          <a:p>
            <a:pPr marL="0" marR="0" lvl="1" indent="-98541" algn="ctr" defTabSz="854234" fontAlgn="auto">
              <a:lnSpc>
                <a:spcPct val="100000"/>
              </a:lnSpc>
              <a:spcAft>
                <a:spcPts val="200"/>
              </a:spcAft>
              <a:buClr>
                <a:prstClr val="white">
                  <a:lumMod val="65000"/>
                </a:prstClr>
              </a:buClr>
              <a:buSzPct val="80000"/>
              <a:tabLst>
                <a:tab pos="6151026" algn="l"/>
              </a:tabLst>
              <a:defRPr/>
            </a:pPr>
            <a:r>
              <a:rPr lang="ko-KR" altLang="en-US" sz="1200">
                <a:ln w="1270"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컴파일</a:t>
            </a:r>
            <a:endParaRPr lang="ko-KR" altLang="en-US" sz="1200" dirty="0">
              <a:ln w="1270"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000000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241" name="직사각형 240"/>
          <p:cNvSpPr/>
          <p:nvPr/>
        </p:nvSpPr>
        <p:spPr>
          <a:xfrm flipH="1">
            <a:off x="7123233" y="3602873"/>
            <a:ext cx="673261" cy="184666"/>
          </a:xfrm>
          <a:prstGeom prst="rect">
            <a:avLst/>
          </a:prstGeom>
          <a:noFill/>
          <a:ln w="1270">
            <a:noFill/>
          </a:ln>
        </p:spPr>
        <p:txBody>
          <a:bodyPr wrap="none" lIns="0" tIns="0" rIns="0" bIns="0" rtlCol="0">
            <a:spAutoFit/>
          </a:bodyPr>
          <a:lstStyle/>
          <a:p>
            <a:pPr marL="0" marR="0" lvl="1" indent="-98541" algn="ctr" defTabSz="854234" fontAlgn="auto">
              <a:lnSpc>
                <a:spcPct val="100000"/>
              </a:lnSpc>
              <a:spcAft>
                <a:spcPts val="200"/>
              </a:spcAft>
              <a:buClr>
                <a:prstClr val="white">
                  <a:lumMod val="65000"/>
                </a:prstClr>
              </a:buClr>
              <a:buSzPct val="80000"/>
              <a:tabLst>
                <a:tab pos="6151026" algn="l"/>
              </a:tabLst>
              <a:defRPr/>
            </a:pPr>
            <a:r>
              <a:rPr lang="ko-KR" altLang="en-US" sz="1200">
                <a:ln w="1270"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컴파일오류</a:t>
            </a:r>
            <a:endParaRPr lang="ko-KR" altLang="en-US" sz="1200" dirty="0">
              <a:ln w="1270"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000000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242" name="자유형 241"/>
          <p:cNvSpPr/>
          <p:nvPr/>
        </p:nvSpPr>
        <p:spPr>
          <a:xfrm flipV="1">
            <a:off x="7467979" y="2850673"/>
            <a:ext cx="45719" cy="613818"/>
          </a:xfrm>
          <a:custGeom>
            <a:avLst/>
            <a:gdLst>
              <a:gd name="connsiteX0" fmla="*/ 0 w 0"/>
              <a:gd name="connsiteY0" fmla="*/ 0 h 599440"/>
              <a:gd name="connsiteX1" fmla="*/ 0 w 0"/>
              <a:gd name="connsiteY1" fmla="*/ 599440 h 599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599440">
                <a:moveTo>
                  <a:pt x="0" y="0"/>
                </a:moveTo>
                <a:lnTo>
                  <a:pt x="0" y="599440"/>
                </a:lnTo>
              </a:path>
            </a:pathLst>
          </a:custGeom>
          <a:noFill/>
          <a:ln w="9525">
            <a:solidFill>
              <a:srgbClr val="298489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4472C4">
                    <a:shade val="50000"/>
                    <a:alpha val="0"/>
                  </a:srgbClr>
                </a:solidFill>
              </a:ln>
            </a:endParaRPr>
          </a:p>
        </p:txBody>
      </p:sp>
      <p:sp>
        <p:nvSpPr>
          <p:cNvPr id="243" name="자유형 242"/>
          <p:cNvSpPr/>
          <p:nvPr/>
        </p:nvSpPr>
        <p:spPr>
          <a:xfrm flipV="1">
            <a:off x="7467979" y="3963611"/>
            <a:ext cx="45719" cy="518614"/>
          </a:xfrm>
          <a:custGeom>
            <a:avLst/>
            <a:gdLst>
              <a:gd name="connsiteX0" fmla="*/ 0 w 0"/>
              <a:gd name="connsiteY0" fmla="*/ 0 h 599440"/>
              <a:gd name="connsiteX1" fmla="*/ 0 w 0"/>
              <a:gd name="connsiteY1" fmla="*/ 599440 h 599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599440">
                <a:moveTo>
                  <a:pt x="0" y="0"/>
                </a:moveTo>
                <a:lnTo>
                  <a:pt x="0" y="599440"/>
                </a:lnTo>
              </a:path>
            </a:pathLst>
          </a:custGeom>
          <a:noFill/>
          <a:ln w="9525">
            <a:solidFill>
              <a:srgbClr val="4C5B7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4472C4">
                    <a:shade val="50000"/>
                    <a:alpha val="0"/>
                  </a:srgbClr>
                </a:solidFill>
              </a:ln>
            </a:endParaRPr>
          </a:p>
        </p:txBody>
      </p:sp>
      <p:sp>
        <p:nvSpPr>
          <p:cNvPr id="244" name="TextBox 68">
            <a:extLst>
              <a:ext uri="{FF2B5EF4-FFF2-40B4-BE49-F238E27FC236}">
                <a16:creationId xmlns:a16="http://schemas.microsoft.com/office/drawing/2014/main" id="{BCFDAF8D-1E38-4B68-83AB-2DE998B475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07905" y="2506789"/>
            <a:ext cx="166712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defPPr>
              <a:defRPr lang="ko-KR"/>
            </a:defPPr>
            <a:lvl1pPr marR="0" lv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400" b="1" i="0" u="none" strike="noStrike" cap="none" spc="-300" normalizeH="0" baseline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218C97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  <a:lvl2pPr marL="742950" indent="-285750" defTabSz="914400" eaLnBrk="0" hangingPunct="0">
              <a:defRPr kumimoji="1" sz="2100"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defTabSz="914400" eaLnBrk="0" hangingPunct="0">
              <a:defRPr kumimoji="1" sz="2100"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371600" defTabSz="914400" eaLnBrk="0" hangingPunct="0">
              <a:defRPr kumimoji="1" sz="2100"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defTabSz="914400" eaLnBrk="0" hangingPunct="0">
              <a:defRPr kumimoji="1" sz="2100"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1066800" eaLnBrk="0" fontAlgn="base" hangingPunct="0">
              <a:spcBef>
                <a:spcPct val="0"/>
              </a:spcBef>
              <a:spcAft>
                <a:spcPct val="0"/>
              </a:spcAft>
              <a:defRPr kumimoji="1" sz="2100"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1066800" eaLnBrk="0" fontAlgn="base" hangingPunct="0">
              <a:spcBef>
                <a:spcPct val="0"/>
              </a:spcBef>
              <a:spcAft>
                <a:spcPct val="0"/>
              </a:spcAft>
              <a:defRPr kumimoji="1" sz="2100"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1066800" eaLnBrk="0" fontAlgn="base" hangingPunct="0">
              <a:spcBef>
                <a:spcPct val="0"/>
              </a:spcBef>
              <a:spcAft>
                <a:spcPct val="0"/>
              </a:spcAft>
              <a:defRPr kumimoji="1" sz="2100"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1066800" eaLnBrk="0" fontAlgn="base" hangingPunct="0">
              <a:spcBef>
                <a:spcPct val="0"/>
              </a:spcBef>
              <a:spcAft>
                <a:spcPct val="0"/>
              </a:spcAft>
              <a:defRPr kumimoji="1" sz="2100"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l"/>
            <a:r>
              <a:rPr lang="en-US" altLang="ko-KR" sz="1400" b="0" spc="-10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214395"/>
                </a:solidFill>
                <a:latin typeface="Impact" panose="020B0806030902050204" pitchFamily="34" charset="0"/>
              </a:rPr>
              <a:t>08</a:t>
            </a:r>
            <a:endParaRPr lang="ko-KR" altLang="en-US" sz="1400" b="0" spc="-10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214395"/>
              </a:solidFill>
              <a:latin typeface="Impact" panose="020B0806030902050204" pitchFamily="34" charset="0"/>
            </a:endParaRPr>
          </a:p>
        </p:txBody>
      </p:sp>
      <p:cxnSp>
        <p:nvCxnSpPr>
          <p:cNvPr id="245" name="직선 연결선 244"/>
          <p:cNvCxnSpPr/>
          <p:nvPr/>
        </p:nvCxnSpPr>
        <p:spPr>
          <a:xfrm>
            <a:off x="7157856" y="2421923"/>
            <a:ext cx="0" cy="163801"/>
          </a:xfrm>
          <a:prstGeom prst="line">
            <a:avLst/>
          </a:prstGeom>
          <a:ln w="6350">
            <a:solidFill>
              <a:srgbClr val="2984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6" name="직사각형 245"/>
          <p:cNvSpPr/>
          <p:nvPr/>
        </p:nvSpPr>
        <p:spPr>
          <a:xfrm flipH="1">
            <a:off x="7257207" y="2539179"/>
            <a:ext cx="718145" cy="184666"/>
          </a:xfrm>
          <a:prstGeom prst="rect">
            <a:avLst/>
          </a:prstGeom>
          <a:noFill/>
          <a:ln w="1270">
            <a:noFill/>
          </a:ln>
        </p:spPr>
        <p:txBody>
          <a:bodyPr wrap="none" lIns="0" tIns="0" rIns="0" bIns="0" rtlCol="0">
            <a:spAutoFit/>
          </a:bodyPr>
          <a:lstStyle/>
          <a:p>
            <a:pPr marL="0" marR="0" lvl="1" indent="-98541" algn="ctr" defTabSz="854234" fontAlgn="auto">
              <a:lnSpc>
                <a:spcPct val="100000"/>
              </a:lnSpc>
              <a:spcAft>
                <a:spcPts val="200"/>
              </a:spcAft>
              <a:buClr>
                <a:prstClr val="white">
                  <a:lumMod val="65000"/>
                </a:prstClr>
              </a:buClr>
              <a:buSzPct val="80000"/>
              <a:tabLst>
                <a:tab pos="6151026" algn="l"/>
              </a:tabLst>
              <a:defRPr/>
            </a:pPr>
            <a:r>
              <a:rPr lang="ko-KR" altLang="en-US" sz="1200">
                <a:ln w="1270"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수작업 코딩</a:t>
            </a:r>
            <a:endParaRPr lang="ko-KR" altLang="en-US" sz="1200" dirty="0">
              <a:ln w="1270"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000000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247" name="직사각형 246"/>
          <p:cNvSpPr/>
          <p:nvPr/>
        </p:nvSpPr>
        <p:spPr>
          <a:xfrm flipH="1">
            <a:off x="8660030" y="3519030"/>
            <a:ext cx="585096" cy="369332"/>
          </a:xfrm>
          <a:prstGeom prst="rect">
            <a:avLst/>
          </a:prstGeom>
          <a:noFill/>
          <a:ln w="1270">
            <a:noFill/>
          </a:ln>
        </p:spPr>
        <p:txBody>
          <a:bodyPr wrap="none" lIns="0" tIns="0" rIns="0" bIns="0" rtlCol="0">
            <a:spAutoFit/>
          </a:bodyPr>
          <a:lstStyle/>
          <a:p>
            <a:pPr marL="0" lvl="1" indent="-98541" algn="ctr" defTabSz="854234">
              <a:buClr>
                <a:prstClr val="white">
                  <a:lumMod val="65000"/>
                </a:prstClr>
              </a:buClr>
              <a:buSzPct val="80000"/>
              <a:tabLst>
                <a:tab pos="6151026" algn="l"/>
              </a:tabLst>
              <a:defRPr/>
            </a:pPr>
            <a:r>
              <a:rPr lang="ko-KR" altLang="en-US" sz="1200">
                <a:ln w="1270"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단위</a:t>
            </a:r>
            <a:r>
              <a:rPr lang="en-US" altLang="ko-KR" sz="1200">
                <a:ln w="1270"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,</a:t>
            </a:r>
            <a:r>
              <a:rPr lang="ko-KR" altLang="en-US" sz="1200">
                <a:ln w="1270"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통합</a:t>
            </a:r>
            <a:endParaRPr lang="en-US" altLang="ko-KR" sz="1200">
              <a:ln w="1270"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000000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marL="0" lvl="1" indent="-98541" algn="ctr" defTabSz="854234">
              <a:buClr>
                <a:prstClr val="white">
                  <a:lumMod val="65000"/>
                </a:prstClr>
              </a:buClr>
              <a:buSzPct val="80000"/>
              <a:tabLst>
                <a:tab pos="6151026" algn="l"/>
              </a:tabLst>
              <a:defRPr/>
            </a:pPr>
            <a:r>
              <a:rPr lang="ko-KR" altLang="en-US" sz="1200">
                <a:ln w="1270"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테스트</a:t>
            </a:r>
            <a:endParaRPr lang="ko-KR" altLang="en-US" sz="1200" dirty="0">
              <a:ln w="1270"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000000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250" name="오른쪽 화살표 249"/>
          <p:cNvSpPr/>
          <p:nvPr/>
        </p:nvSpPr>
        <p:spPr>
          <a:xfrm>
            <a:off x="8125234" y="3610445"/>
            <a:ext cx="309185" cy="153403"/>
          </a:xfrm>
          <a:prstGeom prst="rightArrow">
            <a:avLst/>
          </a:prstGeom>
          <a:solidFill>
            <a:srgbClr val="2143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4472C4">
                    <a:shade val="50000"/>
                    <a:alpha val="0"/>
                  </a:srgbClr>
                </a:solidFill>
              </a:ln>
            </a:endParaRPr>
          </a:p>
        </p:txBody>
      </p:sp>
      <p:sp>
        <p:nvSpPr>
          <p:cNvPr id="251" name="자유형 250"/>
          <p:cNvSpPr/>
          <p:nvPr/>
        </p:nvSpPr>
        <p:spPr>
          <a:xfrm>
            <a:off x="4320987" y="2847712"/>
            <a:ext cx="45719" cy="518614"/>
          </a:xfrm>
          <a:custGeom>
            <a:avLst/>
            <a:gdLst>
              <a:gd name="connsiteX0" fmla="*/ 0 w 0"/>
              <a:gd name="connsiteY0" fmla="*/ 0 h 599440"/>
              <a:gd name="connsiteX1" fmla="*/ 0 w 0"/>
              <a:gd name="connsiteY1" fmla="*/ 599440 h 599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599440">
                <a:moveTo>
                  <a:pt x="0" y="0"/>
                </a:moveTo>
                <a:lnTo>
                  <a:pt x="0" y="599440"/>
                </a:lnTo>
              </a:path>
            </a:pathLst>
          </a:custGeom>
          <a:noFill/>
          <a:ln w="9525">
            <a:solidFill>
              <a:srgbClr val="4C5B7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4472C4">
                    <a:shade val="50000"/>
                    <a:alpha val="0"/>
                  </a:srgbClr>
                </a:solidFill>
              </a:ln>
            </a:endParaRPr>
          </a:p>
        </p:txBody>
      </p:sp>
      <p:sp>
        <p:nvSpPr>
          <p:cNvPr id="42" name="자유형 41"/>
          <p:cNvSpPr/>
          <p:nvPr/>
        </p:nvSpPr>
        <p:spPr>
          <a:xfrm>
            <a:off x="4953516" y="5524497"/>
            <a:ext cx="788489" cy="272143"/>
          </a:xfrm>
          <a:custGeom>
            <a:avLst/>
            <a:gdLst>
              <a:gd name="connsiteX0" fmla="*/ 0 w 762000"/>
              <a:gd name="connsiteY0" fmla="*/ 272143 h 272143"/>
              <a:gd name="connsiteX1" fmla="*/ 762000 w 762000"/>
              <a:gd name="connsiteY1" fmla="*/ 272143 h 272143"/>
              <a:gd name="connsiteX2" fmla="*/ 762000 w 762000"/>
              <a:gd name="connsiteY2" fmla="*/ 0 h 272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62000" h="272143">
                <a:moveTo>
                  <a:pt x="0" y="272143"/>
                </a:moveTo>
                <a:lnTo>
                  <a:pt x="762000" y="272143"/>
                </a:lnTo>
                <a:lnTo>
                  <a:pt x="762000" y="0"/>
                </a:lnTo>
              </a:path>
            </a:pathLst>
          </a:custGeom>
          <a:noFill/>
          <a:ln w="9525">
            <a:solidFill>
              <a:srgbClr val="298489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4472C4">
                    <a:shade val="50000"/>
                    <a:alpha val="0"/>
                  </a:srgbClr>
                </a:solidFill>
              </a:ln>
            </a:endParaRPr>
          </a:p>
        </p:txBody>
      </p:sp>
      <p:sp>
        <p:nvSpPr>
          <p:cNvPr id="252" name="직사각형 251"/>
          <p:cNvSpPr/>
          <p:nvPr/>
        </p:nvSpPr>
        <p:spPr>
          <a:xfrm flipH="1">
            <a:off x="8509733" y="5937614"/>
            <a:ext cx="1008111" cy="161583"/>
          </a:xfrm>
          <a:prstGeom prst="rect">
            <a:avLst/>
          </a:prstGeom>
          <a:noFill/>
          <a:ln w="1270">
            <a:noFill/>
          </a:ln>
        </p:spPr>
        <p:txBody>
          <a:bodyPr wrap="square" lIns="0" tIns="0" rIns="0" bIns="0" rtlCol="0">
            <a:spAutoFit/>
          </a:bodyPr>
          <a:lstStyle/>
          <a:p>
            <a:pPr marL="0" lvl="1" indent="-98541" algn="ctr" defTabSz="854234">
              <a:spcAft>
                <a:spcPts val="200"/>
              </a:spcAft>
              <a:buClr>
                <a:prstClr val="white">
                  <a:lumMod val="65000"/>
                </a:prstClr>
              </a:buClr>
              <a:buSzPct val="80000"/>
              <a:tabLst>
                <a:tab pos="6151026" algn="l"/>
              </a:tabLst>
              <a:defRPr/>
            </a:pPr>
            <a:r>
              <a:rPr lang="ko-KR" altLang="en-US" sz="1050">
                <a:ln w="1270"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컨버젼 솔루션</a:t>
            </a:r>
            <a:r>
              <a:rPr lang="en-US" altLang="ko-KR" sz="1050">
                <a:ln w="1270"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 sz="1050">
                <a:ln w="1270"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기능</a:t>
            </a:r>
            <a:endParaRPr lang="ko-KR" altLang="en-US" sz="1050" dirty="0">
              <a:ln w="1270"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00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43" name="그림 4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5287" y="5895744"/>
            <a:ext cx="255690" cy="251631"/>
          </a:xfrm>
          <a:prstGeom prst="rect">
            <a:avLst/>
          </a:prstGeom>
        </p:spPr>
      </p:pic>
      <p:pic>
        <p:nvPicPr>
          <p:cNvPr id="254" name="그림 25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6075" y="5895744"/>
            <a:ext cx="255690" cy="251631"/>
          </a:xfrm>
          <a:prstGeom prst="rect">
            <a:avLst/>
          </a:prstGeom>
        </p:spPr>
      </p:pic>
      <p:pic>
        <p:nvPicPr>
          <p:cNvPr id="63" name="그림 6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09371" y="4080645"/>
            <a:ext cx="271143" cy="274834"/>
          </a:xfrm>
          <a:prstGeom prst="rect">
            <a:avLst/>
          </a:prstGeom>
        </p:spPr>
      </p:pic>
      <p:sp>
        <p:nvSpPr>
          <p:cNvPr id="255" name="Text Box 102"/>
          <p:cNvSpPr txBox="1">
            <a:spLocks noChangeArrowheads="1"/>
          </p:cNvSpPr>
          <p:nvPr/>
        </p:nvSpPr>
        <p:spPr bwMode="auto">
          <a:xfrm>
            <a:off x="992560" y="5614091"/>
            <a:ext cx="630301" cy="184666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en-US" altLang="ko-KR" sz="1000" i="1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Missing</a:t>
            </a:r>
          </a:p>
        </p:txBody>
      </p:sp>
      <p:pic>
        <p:nvPicPr>
          <p:cNvPr id="64" name="그림 6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03102" y="4742961"/>
            <a:ext cx="299524" cy="290471"/>
          </a:xfrm>
          <a:prstGeom prst="rect">
            <a:avLst/>
          </a:prstGeom>
        </p:spPr>
      </p:pic>
      <p:pic>
        <p:nvPicPr>
          <p:cNvPr id="65" name="그림 6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97349" y="2951429"/>
            <a:ext cx="295186" cy="263053"/>
          </a:xfrm>
          <a:prstGeom prst="rect">
            <a:avLst/>
          </a:prstGeom>
        </p:spPr>
      </p:pic>
      <p:pic>
        <p:nvPicPr>
          <p:cNvPr id="256" name="그림 25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7041232" y="3070543"/>
            <a:ext cx="370330" cy="263001"/>
          </a:xfrm>
          <a:prstGeom prst="rect">
            <a:avLst/>
          </a:prstGeom>
        </p:spPr>
      </p:pic>
      <p:pic>
        <p:nvPicPr>
          <p:cNvPr id="66" name="그림 6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94811" y="3957951"/>
            <a:ext cx="275595" cy="264857"/>
          </a:xfrm>
          <a:prstGeom prst="rect">
            <a:avLst/>
          </a:prstGeom>
        </p:spPr>
      </p:pic>
      <p:pic>
        <p:nvPicPr>
          <p:cNvPr id="257" name="그림 25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1463" y="4075334"/>
            <a:ext cx="255690" cy="251631"/>
          </a:xfrm>
          <a:prstGeom prst="rect">
            <a:avLst/>
          </a:prstGeom>
        </p:spPr>
      </p:pic>
      <p:sp>
        <p:nvSpPr>
          <p:cNvPr id="206" name="Text Box 102"/>
          <p:cNvSpPr txBox="1">
            <a:spLocks noChangeArrowheads="1"/>
          </p:cNvSpPr>
          <p:nvPr/>
        </p:nvSpPr>
        <p:spPr bwMode="auto">
          <a:xfrm>
            <a:off x="2901489" y="5614091"/>
            <a:ext cx="455574" cy="196529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en-US" altLang="ko-KR" sz="1000" i="1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Pass</a:t>
            </a:r>
            <a:endParaRPr lang="en-US" altLang="ko-KR" sz="1000" i="1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07" name="Text Box 102"/>
          <p:cNvSpPr txBox="1">
            <a:spLocks noChangeArrowheads="1"/>
          </p:cNvSpPr>
          <p:nvPr/>
        </p:nvSpPr>
        <p:spPr bwMode="auto">
          <a:xfrm>
            <a:off x="4292847" y="5990783"/>
            <a:ext cx="455574" cy="196529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en-US" altLang="ko-KR" sz="1000" i="1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Pass</a:t>
            </a:r>
            <a:endParaRPr lang="en-US" altLang="ko-KR" sz="1000" i="1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08" name="Text Box 102"/>
          <p:cNvSpPr txBox="1">
            <a:spLocks noChangeArrowheads="1"/>
          </p:cNvSpPr>
          <p:nvPr/>
        </p:nvSpPr>
        <p:spPr bwMode="auto">
          <a:xfrm>
            <a:off x="5017269" y="5632021"/>
            <a:ext cx="463588" cy="196529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en-US" altLang="ko-KR" sz="1000" i="1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Error</a:t>
            </a:r>
            <a:endParaRPr lang="en-US" altLang="ko-KR" sz="1000" i="1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10" name="Text Box 102"/>
          <p:cNvSpPr txBox="1">
            <a:spLocks noChangeArrowheads="1"/>
          </p:cNvSpPr>
          <p:nvPr/>
        </p:nvSpPr>
        <p:spPr bwMode="auto">
          <a:xfrm>
            <a:off x="7985188" y="3793989"/>
            <a:ext cx="455574" cy="196529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en-US" altLang="ko-KR" sz="1000" i="1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Pass</a:t>
            </a:r>
            <a:endParaRPr lang="en-US" altLang="ko-KR" sz="1000" i="1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33" name="Text Box 102"/>
          <p:cNvSpPr txBox="1">
            <a:spLocks noChangeArrowheads="1"/>
          </p:cNvSpPr>
          <p:nvPr/>
        </p:nvSpPr>
        <p:spPr bwMode="auto">
          <a:xfrm>
            <a:off x="7441007" y="3105331"/>
            <a:ext cx="463588" cy="196529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en-US" altLang="ko-KR" sz="1000" i="1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Error</a:t>
            </a:r>
            <a:endParaRPr lang="en-US" altLang="ko-KR" sz="1000" i="1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6E18C0D9-6A4D-41EB-BE27-3FB7CC2E8A55}"/>
              </a:ext>
            </a:extLst>
          </p:cNvPr>
          <p:cNvSpPr txBox="1"/>
          <p:nvPr/>
        </p:nvSpPr>
        <p:spPr>
          <a:xfrm>
            <a:off x="9356852" y="6492723"/>
            <a:ext cx="131447" cy="13849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lvl="0" indent="-285750" algn="r">
              <a:defRPr/>
            </a:pPr>
            <a:r>
              <a:rPr lang="en-US" altLang="ko-KR" sz="900">
                <a:gradFill>
                  <a:gsLst>
                    <a:gs pos="99351">
                      <a:srgbClr val="505E68"/>
                    </a:gs>
                    <a:gs pos="88961">
                      <a:srgbClr val="505E68"/>
                    </a:gs>
                  </a:gsLst>
                  <a:lin ang="5400000" scaled="1"/>
                </a:gra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12</a:t>
            </a:r>
            <a:endParaRPr lang="ko-KR" altLang="en-US" sz="90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000000"/>
              </a:solidFill>
              <a:latin typeface="Bookman Old Style" panose="02050604050505020204" pitchFamily="18" charset="0"/>
              <a:ea typeface="+mn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78946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2720752" y="2780928"/>
            <a:ext cx="2607124" cy="16235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71463" indent="-271463" defTabSz="506578">
              <a:spcBef>
                <a:spcPts val="600"/>
              </a:spcBef>
              <a:spcAft>
                <a:spcPts val="500"/>
              </a:spcAft>
              <a:buFont typeface="+mj-lt"/>
              <a:buAutoNum type="arabicPeriod"/>
              <a:defRPr/>
            </a:pPr>
            <a:r>
              <a:rPr lang="ko-KR" altLang="en-US" spc="-2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프로젝트 단계별 활용 예시</a:t>
            </a:r>
          </a:p>
          <a:p>
            <a:pPr marL="271463" indent="-271463" defTabSz="506578">
              <a:spcBef>
                <a:spcPts val="600"/>
              </a:spcBef>
              <a:spcAft>
                <a:spcPts val="500"/>
              </a:spcAft>
              <a:buFont typeface="+mj-lt"/>
              <a:buAutoNum type="arabicPeriod"/>
              <a:defRPr/>
            </a:pPr>
            <a:r>
              <a:rPr lang="ko-KR" altLang="en-US" spc="-2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프로젝트 단계별 적용 효과 </a:t>
            </a:r>
            <a:r>
              <a:rPr lang="en-US" altLang="ko-KR" spc="-2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</a:p>
          <a:p>
            <a:pPr marL="271463" indent="-271463" defTabSz="506578">
              <a:spcBef>
                <a:spcPts val="600"/>
              </a:spcBef>
              <a:spcAft>
                <a:spcPts val="500"/>
              </a:spcAft>
              <a:buFont typeface="+mj-lt"/>
              <a:buAutoNum type="arabicPeriod"/>
              <a:defRPr/>
            </a:pPr>
            <a:r>
              <a:rPr lang="ko-KR" altLang="en-US" spc="-2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프로그램 변환 사례 </a:t>
            </a:r>
            <a:endParaRPr lang="en-US" altLang="ko-KR" spc="-20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271463" indent="-271463" defTabSz="506578">
              <a:spcBef>
                <a:spcPts val="600"/>
              </a:spcBef>
              <a:spcAft>
                <a:spcPts val="500"/>
              </a:spcAft>
              <a:buFont typeface="+mj-lt"/>
              <a:buAutoNum type="arabicPeriod"/>
              <a:defRPr/>
            </a:pPr>
            <a:r>
              <a:rPr lang="ko-KR" altLang="en-US" spc="-2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주요 고객 사례</a:t>
            </a:r>
            <a:endParaRPr lang="ko-KR" altLang="en-US" spc="-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792760" y="2035545"/>
            <a:ext cx="693711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506578">
              <a:defRPr/>
            </a:pPr>
            <a:r>
              <a:rPr lang="ko-KR" altLang="en-US" sz="3600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5C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적용 효과 및 사례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534803" y="1778088"/>
            <a:ext cx="1182503" cy="1107996"/>
          </a:xfrm>
          <a:prstGeom prst="rect">
            <a:avLst/>
          </a:prstGeom>
          <a:noFill/>
        </p:spPr>
        <p:txBody>
          <a:bodyPr anchor="ctr">
            <a:spAutoFit/>
          </a:bodyPr>
          <a:lstStyle/>
          <a:p>
            <a:pPr defTabSz="506578">
              <a:defRPr/>
            </a:pPr>
            <a:r>
              <a:rPr lang="en-US" altLang="ko-KR" sz="6600" dirty="0">
                <a:ln w="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5C1"/>
                </a:solidFill>
                <a:latin typeface="KoPub바탕체 Bold" panose="02020603020101020101" pitchFamily="18" charset="-127"/>
                <a:ea typeface="KoPub바탕체 Bold" panose="02020603020101020101" pitchFamily="18" charset="-127"/>
              </a:rPr>
              <a:t>Ⅲ. </a:t>
            </a:r>
            <a:endParaRPr lang="ko-KR" altLang="en-US" sz="6600" dirty="0">
              <a:ln w="0">
                <a:solidFill>
                  <a:schemeClr val="accent1">
                    <a:alpha val="0"/>
                  </a:schemeClr>
                </a:solidFill>
              </a:ln>
              <a:solidFill>
                <a:srgbClr val="0075C1"/>
              </a:solidFill>
              <a:latin typeface="KoPub바탕체 Bold" panose="02020603020101020101" pitchFamily="18" charset="-127"/>
              <a:ea typeface="KoPub바탕체 Bold" panose="02020603020101020101" pitchFamily="18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60512" y="2342714"/>
            <a:ext cx="1182503" cy="4312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506578">
              <a:defRPr/>
            </a:pPr>
            <a:r>
              <a:rPr lang="en-US" altLang="ko-KR" sz="2202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5C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Chapter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3CF6EBDC-9881-E450-6D53-11847DE85E00}"/>
              </a:ext>
            </a:extLst>
          </p:cNvPr>
          <p:cNvGrpSpPr/>
          <p:nvPr/>
        </p:nvGrpSpPr>
        <p:grpSpPr>
          <a:xfrm>
            <a:off x="416496" y="666905"/>
            <a:ext cx="2406244" cy="367916"/>
            <a:chOff x="416496" y="1050555"/>
            <a:chExt cx="2406244" cy="367916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D85D7430-4616-6F4A-4053-3287F788DF1B}"/>
                </a:ext>
              </a:extLst>
            </p:cNvPr>
            <p:cNvSpPr/>
            <p:nvPr/>
          </p:nvSpPr>
          <p:spPr>
            <a:xfrm>
              <a:off x="416496" y="1050555"/>
              <a:ext cx="2406244" cy="3679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FC7740F8-CA09-5C71-5447-B040E8FBE4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3565" y="1127500"/>
              <a:ext cx="1210668" cy="22128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868225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AutoShape 71"/>
          <p:cNvSpPr>
            <a:spLocks noChangeArrowheads="1"/>
          </p:cNvSpPr>
          <p:nvPr/>
        </p:nvSpPr>
        <p:spPr bwMode="auto">
          <a:xfrm rot="5400000">
            <a:off x="310108" y="2025022"/>
            <a:ext cx="1275555" cy="1252888"/>
          </a:xfrm>
          <a:prstGeom prst="homePlate">
            <a:avLst>
              <a:gd name="adj" fmla="val 17807"/>
            </a:avLst>
          </a:prstGeom>
          <a:solidFill>
            <a:srgbClr val="77D2D7"/>
          </a:solidFill>
          <a:ln>
            <a:noFill/>
          </a:ln>
        </p:spPr>
        <p:txBody>
          <a:bodyPr wrap="square" lIns="0" tIns="0" rIns="0" bIns="0" anchor="ctr"/>
          <a:lstStyle/>
          <a:p>
            <a:pPr marL="0" marR="0" lvl="0" indent="0" algn="ctr" defTabSz="9956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FFFF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Times New Roman" pitchFamily="18" charset="0"/>
            </a:endParaRPr>
          </a:p>
        </p:txBody>
      </p:sp>
      <p:sp>
        <p:nvSpPr>
          <p:cNvPr id="43" name="AutoShape 72"/>
          <p:cNvSpPr>
            <a:spLocks noChangeArrowheads="1"/>
          </p:cNvSpPr>
          <p:nvPr/>
        </p:nvSpPr>
        <p:spPr bwMode="auto">
          <a:xfrm rot="5400000">
            <a:off x="378379" y="3084031"/>
            <a:ext cx="1139014" cy="1252888"/>
          </a:xfrm>
          <a:prstGeom prst="chevron">
            <a:avLst>
              <a:gd name="adj" fmla="val 18662"/>
            </a:avLst>
          </a:prstGeom>
          <a:solidFill>
            <a:srgbClr val="4BC3C9"/>
          </a:solidFill>
          <a:ln>
            <a:noFill/>
          </a:ln>
        </p:spPr>
        <p:txBody>
          <a:bodyPr wrap="square" lIns="0" tIns="0" rIns="0" bIns="0" anchor="ctr"/>
          <a:lstStyle/>
          <a:p>
            <a:pPr marL="0" marR="0" lvl="0" indent="0" algn="ctr" defTabSz="9956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FFFF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Times New Roman" pitchFamily="18" charset="0"/>
            </a:endParaRPr>
          </a:p>
        </p:txBody>
      </p:sp>
      <p:sp>
        <p:nvSpPr>
          <p:cNvPr id="44" name="AutoShape 73"/>
          <p:cNvSpPr>
            <a:spLocks noChangeArrowheads="1"/>
          </p:cNvSpPr>
          <p:nvPr/>
        </p:nvSpPr>
        <p:spPr bwMode="auto">
          <a:xfrm rot="5400000">
            <a:off x="390877" y="4074389"/>
            <a:ext cx="1114016" cy="1252888"/>
          </a:xfrm>
          <a:prstGeom prst="chevron">
            <a:avLst>
              <a:gd name="adj" fmla="val 20793"/>
            </a:avLst>
          </a:prstGeom>
          <a:solidFill>
            <a:srgbClr val="37B1B7"/>
          </a:solidFill>
          <a:ln>
            <a:noFill/>
          </a:ln>
        </p:spPr>
        <p:txBody>
          <a:bodyPr wrap="square" lIns="0" tIns="0" rIns="0" bIns="0" anchor="ctr"/>
          <a:lstStyle/>
          <a:p>
            <a:pPr algn="ctr" defTabSz="995690" latinLnBrk="0"/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FFFF"/>
              </a:solidFill>
              <a:latin typeface="KoPub돋움체 Bold" panose="02020603020101020101" pitchFamily="18" charset="-127"/>
              <a:ea typeface="KoPub돋움체 Bold" panose="02020603020101020101" pitchFamily="18" charset="-127"/>
              <a:cs typeface="Times New Roman" pitchFamily="18" charset="0"/>
            </a:endParaRPr>
          </a:p>
        </p:txBody>
      </p:sp>
      <p:sp>
        <p:nvSpPr>
          <p:cNvPr id="48" name="AutoShape 73"/>
          <p:cNvSpPr>
            <a:spLocks noChangeArrowheads="1"/>
          </p:cNvSpPr>
          <p:nvPr/>
        </p:nvSpPr>
        <p:spPr bwMode="auto">
          <a:xfrm rot="5400000">
            <a:off x="390877" y="5052248"/>
            <a:ext cx="1114016" cy="1252888"/>
          </a:xfrm>
          <a:prstGeom prst="chevron">
            <a:avLst>
              <a:gd name="adj" fmla="val 18990"/>
            </a:avLst>
          </a:prstGeom>
          <a:solidFill>
            <a:srgbClr val="298489"/>
          </a:solidFill>
          <a:ln>
            <a:noFill/>
          </a:ln>
        </p:spPr>
        <p:txBody>
          <a:bodyPr wrap="square" lIns="0" tIns="0" rIns="0" bIns="0" anchor="ctr"/>
          <a:lstStyle/>
          <a:p>
            <a:pPr marL="0" marR="0" lvl="0" indent="0" algn="ctr" defTabSz="9956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FFFF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Times New Roman" pitchFamily="18" charset="0"/>
            </a:endParaRPr>
          </a:p>
        </p:txBody>
      </p:sp>
      <p:sp>
        <p:nvSpPr>
          <p:cNvPr id="93" name="Rectangle 156">
            <a:extLst>
              <a:ext uri="{FF2B5EF4-FFF2-40B4-BE49-F238E27FC236}">
                <a16:creationId xmlns:a16="http://schemas.microsoft.com/office/drawing/2014/main" id="{76003226-0B74-4F86-B310-88B0F13FF9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0095" y="2165242"/>
            <a:ext cx="3936523" cy="4070458"/>
          </a:xfrm>
          <a:prstGeom prst="rect">
            <a:avLst/>
          </a:prstGeom>
          <a:solidFill>
            <a:srgbClr val="F1F4F5"/>
          </a:solidFill>
          <a:ln w="19050">
            <a:noFill/>
            <a:miter lim="800000"/>
            <a:headEnd/>
            <a:tailEnd/>
          </a:ln>
          <a:effectLst/>
        </p:spPr>
        <p:txBody>
          <a:bodyPr lIns="36000" tIns="36000" rIns="36000" bIns="36000" anchor="t"/>
          <a:lstStyle/>
          <a:p>
            <a:pPr algn="ctr" defTabSz="457200" latinLnBrk="0"/>
            <a:endParaRPr lang="ko-KR" altLang="en-US" sz="1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24" name="TextBox 68">
            <a:extLst>
              <a:ext uri="{FF2B5EF4-FFF2-40B4-BE49-F238E27FC236}">
                <a16:creationId xmlns:a16="http://schemas.microsoft.com/office/drawing/2014/main" id="{FC35ED6E-9CF3-4A95-A976-E0FAA9BC1B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7695" y="212802"/>
            <a:ext cx="137858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defPPr>
              <a:defRPr lang="ko-KR"/>
            </a:defPPr>
            <a:lvl1pPr marR="0" lv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400" b="1" i="0" u="none" strike="noStrike" cap="none" spc="-300" normalizeH="0" baseline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218C97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  <a:lvl2pPr marL="742950" indent="-285750" defTabSz="914400" eaLnBrk="0" hangingPunct="0">
              <a:defRPr kumimoji="1" sz="2100"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defTabSz="914400" eaLnBrk="0" hangingPunct="0">
              <a:defRPr kumimoji="1" sz="2100"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371600" defTabSz="914400" eaLnBrk="0" hangingPunct="0">
              <a:defRPr kumimoji="1" sz="2100"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defTabSz="914400" eaLnBrk="0" hangingPunct="0">
              <a:defRPr kumimoji="1" sz="2100"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1066800" eaLnBrk="0" fontAlgn="base" hangingPunct="0">
              <a:spcBef>
                <a:spcPct val="0"/>
              </a:spcBef>
              <a:spcAft>
                <a:spcPct val="0"/>
              </a:spcAft>
              <a:defRPr kumimoji="1" sz="2100"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1066800" eaLnBrk="0" fontAlgn="base" hangingPunct="0">
              <a:spcBef>
                <a:spcPct val="0"/>
              </a:spcBef>
              <a:spcAft>
                <a:spcPct val="0"/>
              </a:spcAft>
              <a:defRPr kumimoji="1" sz="2100"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1066800" eaLnBrk="0" fontAlgn="base" hangingPunct="0">
              <a:spcBef>
                <a:spcPct val="0"/>
              </a:spcBef>
              <a:spcAft>
                <a:spcPct val="0"/>
              </a:spcAft>
              <a:defRPr kumimoji="1" sz="2100"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1066800" eaLnBrk="0" fontAlgn="base" hangingPunct="0">
              <a:spcBef>
                <a:spcPct val="0"/>
              </a:spcBef>
              <a:spcAft>
                <a:spcPct val="0"/>
              </a:spcAft>
              <a:defRPr kumimoji="1" sz="2100"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-300" normalizeH="0" baseline="0" noProof="0" dirty="0">
                <a:ln w="0">
                  <a:solidFill>
                    <a:schemeClr val="accent1">
                      <a:alpha val="0"/>
                    </a:scheme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Impact" panose="020B0806030902050204" pitchFamily="34" charset="0"/>
                <a:ea typeface="HY헤드라인M" panose="02030600000101010101" pitchFamily="18" charset="-127"/>
                <a:cs typeface="+mn-cs"/>
              </a:rPr>
              <a:t>1</a:t>
            </a:r>
            <a:endParaRPr kumimoji="0" lang="ko-KR" altLang="en-US" sz="3600" b="0" i="0" u="none" strike="noStrike" kern="1200" cap="none" spc="-300" normalizeH="0" baseline="0" noProof="0" dirty="0">
              <a:ln w="0">
                <a:solidFill>
                  <a:schemeClr val="accent1">
                    <a:alpha val="0"/>
                  </a:schemeClr>
                </a:solidFill>
              </a:ln>
              <a:solidFill>
                <a:prstClr val="white"/>
              </a:solidFill>
              <a:effectLst/>
              <a:uLnTx/>
              <a:uFillTx/>
              <a:latin typeface="Impact" panose="020B0806030902050204" pitchFamily="34" charset="0"/>
              <a:ea typeface="HY헤드라인M" panose="02030600000101010101" pitchFamily="18" charset="-127"/>
              <a:cs typeface="+mn-cs"/>
            </a:endParaRPr>
          </a:p>
        </p:txBody>
      </p:sp>
      <p:sp>
        <p:nvSpPr>
          <p:cNvPr id="25" name="텍스트 개체 틀 9"/>
          <p:cNvSpPr txBox="1">
            <a:spLocks/>
          </p:cNvSpPr>
          <p:nvPr/>
        </p:nvSpPr>
        <p:spPr>
          <a:xfrm>
            <a:off x="726304" y="289024"/>
            <a:ext cx="4802760" cy="547688"/>
          </a:xfrm>
          <a:prstGeom prst="rect">
            <a:avLst/>
          </a:prstGeom>
        </p:spPr>
        <p:txBody>
          <a:bodyPr>
            <a:normAutofit/>
          </a:bodyPr>
          <a:lstStyle>
            <a:lvl1pPr marL="255588" indent="-255588" algn="l" defTabSz="1022350" rtl="0" eaLnBrk="0" fontAlgn="base" latinLnBrk="1" hangingPunct="0">
              <a:lnSpc>
                <a:spcPct val="90000"/>
              </a:lnSpc>
              <a:spcBef>
                <a:spcPts val="1113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66763" indent="-255588" algn="l" defTabSz="1022350" rtl="0" eaLnBrk="0" fontAlgn="base" latinLnBrk="1" hangingPunct="0">
              <a:lnSpc>
                <a:spcPct val="90000"/>
              </a:lnSpc>
              <a:spcBef>
                <a:spcPts val="563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7938" indent="-255588" algn="l" defTabSz="1022350" rtl="0" eaLnBrk="0" fontAlgn="base" latinLnBrk="1" hangingPunct="0">
              <a:lnSpc>
                <a:spcPct val="90000"/>
              </a:lnSpc>
              <a:spcBef>
                <a:spcPts val="563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89113" indent="-255588" algn="l" defTabSz="1022350" rtl="0" eaLnBrk="0" fontAlgn="base" latinLnBrk="1" hangingPunct="0">
              <a:lnSpc>
                <a:spcPct val="90000"/>
              </a:lnSpc>
              <a:spcBef>
                <a:spcPts val="563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00288" indent="-255588" algn="l" defTabSz="1022350" rtl="0" eaLnBrk="0" fontAlgn="base" latinLnBrk="1" hangingPunct="0">
              <a:lnSpc>
                <a:spcPct val="90000"/>
              </a:lnSpc>
              <a:spcBef>
                <a:spcPts val="563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11574" indent="-255598" algn="l" defTabSz="1022391" rtl="0" eaLnBrk="1" latinLnBrk="1" hangingPunct="1">
              <a:lnSpc>
                <a:spcPct val="90000"/>
              </a:lnSpc>
              <a:spcBef>
                <a:spcPts val="559"/>
              </a:spcBef>
              <a:buFont typeface="Arial" panose="020B0604020202020204" pitchFamily="34" charset="0"/>
              <a:buChar char="•"/>
              <a:defRPr sz="2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22770" indent="-255598" algn="l" defTabSz="1022391" rtl="0" eaLnBrk="1" latinLnBrk="1" hangingPunct="1">
              <a:lnSpc>
                <a:spcPct val="90000"/>
              </a:lnSpc>
              <a:spcBef>
                <a:spcPts val="559"/>
              </a:spcBef>
              <a:buFont typeface="Arial" panose="020B0604020202020204" pitchFamily="34" charset="0"/>
              <a:buChar char="•"/>
              <a:defRPr sz="2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33965" indent="-255598" algn="l" defTabSz="1022391" rtl="0" eaLnBrk="1" latinLnBrk="1" hangingPunct="1">
              <a:lnSpc>
                <a:spcPct val="90000"/>
              </a:lnSpc>
              <a:spcBef>
                <a:spcPts val="559"/>
              </a:spcBef>
              <a:buFont typeface="Arial" panose="020B0604020202020204" pitchFamily="34" charset="0"/>
              <a:buChar char="•"/>
              <a:defRPr sz="2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45160" indent="-255598" algn="l" defTabSz="1022391" rtl="0" eaLnBrk="1" latinLnBrk="1" hangingPunct="1">
              <a:lnSpc>
                <a:spcPct val="90000"/>
              </a:lnSpc>
              <a:spcBef>
                <a:spcPts val="559"/>
              </a:spcBef>
              <a:buFont typeface="Arial" panose="020B0604020202020204" pitchFamily="34" charset="0"/>
              <a:buChar char="•"/>
              <a:defRPr sz="2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2000" spc="-100">
                <a:ln w="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프로젝트 단계별 활용 예시  </a:t>
            </a:r>
            <a:endParaRPr lang="ko-KR" altLang="en-US" sz="2000" spc="-100" dirty="0">
              <a:ln w="0">
                <a:solidFill>
                  <a:schemeClr val="accent1">
                    <a:alpha val="0"/>
                  </a:schemeClr>
                </a:solidFill>
              </a:ln>
              <a:solidFill>
                <a:srgbClr val="000000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35" name="직사각형 34"/>
          <p:cNvSpPr/>
          <p:nvPr/>
        </p:nvSpPr>
        <p:spPr bwMode="gray">
          <a:xfrm>
            <a:off x="5392386" y="1844825"/>
            <a:ext cx="4516409" cy="4392464"/>
          </a:xfrm>
          <a:prstGeom prst="rect">
            <a:avLst/>
          </a:prstGeom>
          <a:solidFill>
            <a:srgbClr val="214395"/>
          </a:solidFill>
          <a:ln w="9525">
            <a:noFill/>
          </a:ln>
        </p:spPr>
        <p:txBody>
          <a:bodyPr wrap="square" lIns="144000" tIns="0" rIns="0" bIns="0" rtlCol="0" anchor="ctr" anchorCtr="0"/>
          <a:lstStyle/>
          <a:p>
            <a:pPr algn="ctr" defTabSz="1009650" fontAlgn="base" latinLnBrk="0">
              <a:lnSpc>
                <a:spcPct val="110000"/>
              </a:lnSpc>
              <a:buClr>
                <a:schemeClr val="tx1">
                  <a:lumMod val="75000"/>
                  <a:lumOff val="25000"/>
                </a:schemeClr>
              </a:buClr>
              <a:buSzPct val="100000"/>
            </a:pPr>
            <a:endParaRPr kumimoji="1" lang="ko-KR" altLang="en-US" sz="1800" dirty="0" err="1">
              <a:ln>
                <a:solidFill>
                  <a:schemeClr val="accent1">
                    <a:alpha val="0"/>
                  </a:schemeClr>
                </a:solidFill>
              </a:ln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39" name="그림 3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6" b="3398"/>
          <a:stretch/>
        </p:blipFill>
        <p:spPr>
          <a:xfrm>
            <a:off x="6465168" y="2325357"/>
            <a:ext cx="3417696" cy="3911955"/>
          </a:xfrm>
          <a:prstGeom prst="rect">
            <a:avLst/>
          </a:prstGeom>
        </p:spPr>
      </p:pic>
      <p:sp>
        <p:nvSpPr>
          <p:cNvPr id="40" name="직사각형 39"/>
          <p:cNvSpPr/>
          <p:nvPr/>
        </p:nvSpPr>
        <p:spPr bwMode="gray">
          <a:xfrm>
            <a:off x="1712639" y="2018129"/>
            <a:ext cx="3683773" cy="364856"/>
          </a:xfrm>
          <a:prstGeom prst="rect">
            <a:avLst/>
          </a:prstGeom>
          <a:solidFill>
            <a:srgbClr val="B8C3C8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dirty="0" err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C3B5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53" name="그룹 52"/>
          <p:cNvGrpSpPr/>
          <p:nvPr/>
        </p:nvGrpSpPr>
        <p:grpSpPr>
          <a:xfrm>
            <a:off x="5385048" y="2013688"/>
            <a:ext cx="3808727" cy="379870"/>
            <a:chOff x="5385048" y="2013688"/>
            <a:chExt cx="3808727" cy="379870"/>
          </a:xfrm>
        </p:grpSpPr>
        <p:sp>
          <p:nvSpPr>
            <p:cNvPr id="54" name="자유형 53">
              <a:extLst>
                <a:ext uri="{FF2B5EF4-FFF2-40B4-BE49-F238E27FC236}">
                  <a16:creationId xmlns:a16="http://schemas.microsoft.com/office/drawing/2014/main" id="{F3C2F005-6256-4F76-BA47-530C8D7A67A0}"/>
                </a:ext>
              </a:extLst>
            </p:cNvPr>
            <p:cNvSpPr/>
            <p:nvPr/>
          </p:nvSpPr>
          <p:spPr>
            <a:xfrm>
              <a:off x="6233673" y="2013711"/>
              <a:ext cx="2960102" cy="369933"/>
            </a:xfrm>
            <a:custGeom>
              <a:avLst/>
              <a:gdLst>
                <a:gd name="connsiteX0" fmla="*/ 0 w 2960102"/>
                <a:gd name="connsiteY0" fmla="*/ 0 h 369933"/>
                <a:gd name="connsiteX1" fmla="*/ 753850 w 2960102"/>
                <a:gd name="connsiteY1" fmla="*/ 0 h 369933"/>
                <a:gd name="connsiteX2" fmla="*/ 1623226 w 2960102"/>
                <a:gd name="connsiteY2" fmla="*/ 0 h 369933"/>
                <a:gd name="connsiteX3" fmla="*/ 2775465 w 2960102"/>
                <a:gd name="connsiteY3" fmla="*/ 0 h 369933"/>
                <a:gd name="connsiteX4" fmla="*/ 2960102 w 2960102"/>
                <a:gd name="connsiteY4" fmla="*/ 184637 h 369933"/>
                <a:gd name="connsiteX5" fmla="*/ 2775465 w 2960102"/>
                <a:gd name="connsiteY5" fmla="*/ 369274 h 369933"/>
                <a:gd name="connsiteX6" fmla="*/ 1623226 w 2960102"/>
                <a:gd name="connsiteY6" fmla="*/ 369274 h 369933"/>
                <a:gd name="connsiteX7" fmla="*/ 1623226 w 2960102"/>
                <a:gd name="connsiteY7" fmla="*/ 369933 h 369933"/>
                <a:gd name="connsiteX8" fmla="*/ 0 w 2960102"/>
                <a:gd name="connsiteY8" fmla="*/ 369933 h 369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60102" h="369933">
                  <a:moveTo>
                    <a:pt x="0" y="0"/>
                  </a:moveTo>
                  <a:lnTo>
                    <a:pt x="753850" y="0"/>
                  </a:lnTo>
                  <a:lnTo>
                    <a:pt x="1623226" y="0"/>
                  </a:lnTo>
                  <a:lnTo>
                    <a:pt x="2775465" y="0"/>
                  </a:lnTo>
                  <a:cubicBezTo>
                    <a:pt x="2877437" y="0"/>
                    <a:pt x="2960102" y="82665"/>
                    <a:pt x="2960102" y="184637"/>
                  </a:cubicBezTo>
                  <a:cubicBezTo>
                    <a:pt x="2960102" y="286609"/>
                    <a:pt x="2877437" y="369274"/>
                    <a:pt x="2775465" y="369274"/>
                  </a:cubicBezTo>
                  <a:lnTo>
                    <a:pt x="1623226" y="369274"/>
                  </a:lnTo>
                  <a:lnTo>
                    <a:pt x="1623226" y="369933"/>
                  </a:lnTo>
                  <a:lnTo>
                    <a:pt x="0" y="369933"/>
                  </a:lnTo>
                  <a:close/>
                </a:path>
              </a:pathLst>
            </a:custGeom>
            <a:solidFill>
              <a:srgbClr val="149F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95782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돋움체 Bold"/>
                <a:ea typeface="KoPub돋움체 Bold"/>
                <a:cs typeface="+mn-cs"/>
              </a:endParaRPr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5391615" y="2013688"/>
              <a:ext cx="1649617" cy="369298"/>
            </a:xfrm>
            <a:prstGeom prst="rect">
              <a:avLst/>
            </a:prstGeom>
            <a:solidFill>
              <a:srgbClr val="149F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995782"/>
              <a:endParaRPr lang="ko-KR" altLang="en-US" sz="20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prstClr val="white"/>
                </a:solidFill>
                <a:latin typeface="KoPub돋움체 Bold"/>
                <a:ea typeface="KoPub돋움체 Bold"/>
              </a:endParaRPr>
            </a:p>
          </p:txBody>
        </p:sp>
        <p:sp>
          <p:nvSpPr>
            <p:cNvPr id="56" name="직사각형 55"/>
            <p:cNvSpPr/>
            <p:nvPr/>
          </p:nvSpPr>
          <p:spPr>
            <a:xfrm flipH="1">
              <a:off x="5385048" y="2016223"/>
              <a:ext cx="125803" cy="377335"/>
            </a:xfrm>
            <a:prstGeom prst="rect">
              <a:avLst/>
            </a:prstGeom>
            <a:gradFill>
              <a:gsLst>
                <a:gs pos="0">
                  <a:schemeClr val="tx1">
                    <a:alpha val="0"/>
                  </a:schemeClr>
                </a:gs>
                <a:gs pos="100000">
                  <a:schemeClr val="tx1">
                    <a:alpha val="12000"/>
                  </a:schemeClr>
                </a:gs>
              </a:gsLst>
              <a:lin ang="0" scaled="0"/>
            </a:gra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1066885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1200" cap="none" spc="0" normalizeH="0" baseline="0" noProof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effectLst/>
                <a:uLnTx/>
                <a:uFillTx/>
                <a:latin typeface="Rix모던고딕 EB" panose="02020603020101020101" pitchFamily="18" charset="-127"/>
                <a:ea typeface="Rix모던고딕 EB" panose="02020603020101020101" pitchFamily="18" charset="-127"/>
                <a:cs typeface="+mn-cs"/>
              </a:endParaRPr>
            </a:p>
          </p:txBody>
        </p:sp>
      </p:grpSp>
      <p:sp>
        <p:nvSpPr>
          <p:cNvPr id="57" name="직사각형 56"/>
          <p:cNvSpPr/>
          <p:nvPr/>
        </p:nvSpPr>
        <p:spPr>
          <a:xfrm>
            <a:off x="6274712" y="2054869"/>
            <a:ext cx="2029402" cy="261610"/>
          </a:xfrm>
          <a:prstGeom prst="rect">
            <a:avLst/>
          </a:prstGeom>
          <a:noFill/>
          <a:ln w="1270">
            <a:noFill/>
          </a:ln>
        </p:spPr>
        <p:txBody>
          <a:bodyPr wrap="none" lIns="0" tIns="0" rIns="0" bIns="0" rtlCol="0">
            <a:spAutoFit/>
          </a:bodyPr>
          <a:lstStyle/>
          <a:p>
            <a:pPr marL="0" lvl="1" indent="-98541" algn="ctr" defTabSz="854234">
              <a:buClr>
                <a:prstClr val="white">
                  <a:lumMod val="65000"/>
                </a:prstClr>
              </a:buClr>
              <a:buSzPct val="80000"/>
              <a:tabLst>
                <a:tab pos="6151026" algn="l"/>
              </a:tabLst>
              <a:defRPr/>
            </a:pPr>
            <a:r>
              <a:rPr lang="ko-KR" altLang="en-US" sz="1700" spc="-10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prstClr val="white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Monotype Sorts"/>
              </a:rPr>
              <a:t>자동화 </a:t>
            </a:r>
            <a:r>
              <a:rPr lang="en-US" altLang="ko-KR" sz="1700" spc="-10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prstClr val="white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Monotype Sorts"/>
              </a:rPr>
              <a:t>S/W </a:t>
            </a:r>
            <a:r>
              <a:rPr lang="ko-KR" altLang="en-US" sz="1700" spc="-10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prstClr val="white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Monotype Sorts"/>
              </a:rPr>
              <a:t>도구 적용 시</a:t>
            </a:r>
            <a:endParaRPr lang="ko-KR" altLang="en-US" sz="1700" spc="-100" dirty="0">
              <a:ln w="1270">
                <a:solidFill>
                  <a:schemeClr val="accent1">
                    <a:alpha val="0"/>
                  </a:schemeClr>
                </a:solidFill>
              </a:ln>
              <a:solidFill>
                <a:prstClr val="white"/>
              </a:solidFill>
              <a:latin typeface="KoPub돋움체 Bold" panose="02020603020101020101" pitchFamily="18" charset="-127"/>
              <a:ea typeface="KoPub돋움체 Bold" panose="02020603020101020101" pitchFamily="18" charset="-127"/>
              <a:sym typeface="Monotype Sorts"/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3111453" y="2073137"/>
            <a:ext cx="761427" cy="261610"/>
          </a:xfrm>
          <a:prstGeom prst="rect">
            <a:avLst/>
          </a:prstGeom>
          <a:noFill/>
          <a:ln w="1270">
            <a:noFill/>
          </a:ln>
        </p:spPr>
        <p:txBody>
          <a:bodyPr wrap="none" lIns="0" tIns="0" rIns="0" bIns="0" rtlCol="0">
            <a:spAutoFit/>
          </a:bodyPr>
          <a:lstStyle/>
          <a:p>
            <a:pPr marL="0" marR="0" lvl="1" indent="-98541" algn="ctr" defTabSz="854234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white">
                  <a:lumMod val="65000"/>
                </a:prstClr>
              </a:buClr>
              <a:buSzPct val="80000"/>
              <a:buFontTx/>
              <a:buNone/>
              <a:tabLst>
                <a:tab pos="6151026" algn="l"/>
              </a:tabLst>
              <a:defRPr/>
            </a:pPr>
            <a:r>
              <a:rPr lang="ko-KR" altLang="en-US" sz="1700" spc="-10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Monotype Sorts"/>
              </a:rPr>
              <a:t>수 작업시</a:t>
            </a:r>
            <a:endParaRPr lang="ko-KR" altLang="en-US" sz="1700" spc="-100" dirty="0">
              <a:ln w="1270">
                <a:solidFill>
                  <a:schemeClr val="accent1">
                    <a:alpha val="0"/>
                  </a:schemeClr>
                </a:solidFill>
              </a:ln>
              <a:solidFill>
                <a:srgbClr val="000000"/>
              </a:solidFill>
              <a:latin typeface="KoPub돋움체 Bold" panose="02020603020101020101" pitchFamily="18" charset="-127"/>
              <a:ea typeface="KoPub돋움체 Bold" panose="02020603020101020101" pitchFamily="18" charset="-127"/>
              <a:sym typeface="Monotype Sorts"/>
            </a:endParaRPr>
          </a:p>
        </p:txBody>
      </p:sp>
      <p:pic>
        <p:nvPicPr>
          <p:cNvPr id="92" name="그림 9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0393" y="1531260"/>
            <a:ext cx="393028" cy="370847"/>
          </a:xfrm>
          <a:prstGeom prst="rect">
            <a:avLst/>
          </a:prstGeom>
        </p:spPr>
      </p:pic>
      <p:sp>
        <p:nvSpPr>
          <p:cNvPr id="45" name="Text Box 78"/>
          <p:cNvSpPr txBox="1">
            <a:spLocks noChangeArrowheads="1"/>
          </p:cNvSpPr>
          <p:nvPr/>
        </p:nvSpPr>
        <p:spPr bwMode="auto">
          <a:xfrm>
            <a:off x="374127" y="2491274"/>
            <a:ext cx="1122719" cy="500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5240" tIns="19050" rIns="15240" bIns="19050">
            <a:spAutoFit/>
          </a:bodyPr>
          <a:lstStyle>
            <a:lvl1pPr marL="66675" indent="-9525" defTabSz="855663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855663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855663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855663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855663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85566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85566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85566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85566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>
              <a:defRPr/>
            </a:pPr>
            <a:r>
              <a:rPr lang="ko-KR" altLang="en-US" sz="15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분석</a:t>
            </a:r>
            <a:r>
              <a:rPr lang="en-US" altLang="ko-KR" sz="15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/</a:t>
            </a:r>
            <a:r>
              <a:rPr lang="ko-KR" altLang="en-US" sz="15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설계 </a:t>
            </a:r>
            <a:endParaRPr lang="en-US" altLang="ko-KR" sz="150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0000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algn="ctr">
              <a:defRPr/>
            </a:pPr>
            <a:r>
              <a:rPr lang="ko-KR" altLang="en-US" sz="15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단계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0000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30" name="자유형 29"/>
          <p:cNvSpPr/>
          <p:nvPr/>
        </p:nvSpPr>
        <p:spPr>
          <a:xfrm>
            <a:off x="1570182" y="3104022"/>
            <a:ext cx="3833091" cy="36946"/>
          </a:xfrm>
          <a:custGeom>
            <a:avLst/>
            <a:gdLst>
              <a:gd name="connsiteX0" fmla="*/ 0 w 3833091"/>
              <a:gd name="connsiteY0" fmla="*/ 36946 h 36946"/>
              <a:gd name="connsiteX1" fmla="*/ 133927 w 3833091"/>
              <a:gd name="connsiteY1" fmla="*/ 0 h 36946"/>
              <a:gd name="connsiteX2" fmla="*/ 3833091 w 3833091"/>
              <a:gd name="connsiteY2" fmla="*/ 0 h 36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33091" h="36946">
                <a:moveTo>
                  <a:pt x="0" y="36946"/>
                </a:moveTo>
                <a:lnTo>
                  <a:pt x="133927" y="0"/>
                </a:lnTo>
                <a:lnTo>
                  <a:pt x="3833091" y="0"/>
                </a:lnTo>
              </a:path>
            </a:pathLst>
          </a:custGeom>
          <a:noFill/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61" name="자유형 60"/>
          <p:cNvSpPr/>
          <p:nvPr/>
        </p:nvSpPr>
        <p:spPr>
          <a:xfrm>
            <a:off x="1570182" y="4103027"/>
            <a:ext cx="3833091" cy="36946"/>
          </a:xfrm>
          <a:custGeom>
            <a:avLst/>
            <a:gdLst>
              <a:gd name="connsiteX0" fmla="*/ 0 w 3833091"/>
              <a:gd name="connsiteY0" fmla="*/ 36946 h 36946"/>
              <a:gd name="connsiteX1" fmla="*/ 133927 w 3833091"/>
              <a:gd name="connsiteY1" fmla="*/ 0 h 36946"/>
              <a:gd name="connsiteX2" fmla="*/ 3833091 w 3833091"/>
              <a:gd name="connsiteY2" fmla="*/ 0 h 36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33091" h="36946">
                <a:moveTo>
                  <a:pt x="0" y="36946"/>
                </a:moveTo>
                <a:lnTo>
                  <a:pt x="133927" y="0"/>
                </a:lnTo>
                <a:lnTo>
                  <a:pt x="3833091" y="0"/>
                </a:lnTo>
              </a:path>
            </a:pathLst>
          </a:custGeom>
          <a:noFill/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62" name="자유형 61"/>
          <p:cNvSpPr/>
          <p:nvPr/>
        </p:nvSpPr>
        <p:spPr>
          <a:xfrm>
            <a:off x="1570182" y="5107752"/>
            <a:ext cx="3833091" cy="36946"/>
          </a:xfrm>
          <a:custGeom>
            <a:avLst/>
            <a:gdLst>
              <a:gd name="connsiteX0" fmla="*/ 0 w 3833091"/>
              <a:gd name="connsiteY0" fmla="*/ 36946 h 36946"/>
              <a:gd name="connsiteX1" fmla="*/ 133927 w 3833091"/>
              <a:gd name="connsiteY1" fmla="*/ 0 h 36946"/>
              <a:gd name="connsiteX2" fmla="*/ 3833091 w 3833091"/>
              <a:gd name="connsiteY2" fmla="*/ 0 h 36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33091" h="36946">
                <a:moveTo>
                  <a:pt x="0" y="36946"/>
                </a:moveTo>
                <a:lnTo>
                  <a:pt x="133927" y="0"/>
                </a:lnTo>
                <a:lnTo>
                  <a:pt x="3833091" y="0"/>
                </a:lnTo>
              </a:path>
            </a:pathLst>
          </a:custGeom>
          <a:noFill/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63" name="Text Box 46">
            <a:extLst>
              <a:ext uri="{FF2B5EF4-FFF2-40B4-BE49-F238E27FC236}">
                <a16:creationId xmlns:a16="http://schemas.microsoft.com/office/drawing/2014/main" id="{0098296B-A3C4-833F-A803-505194745D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57771" y="2434644"/>
            <a:ext cx="3279251" cy="594413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square" lIns="89723" tIns="46523" rIns="89723" bIns="46523">
            <a:spAutoFit/>
          </a:bodyPr>
          <a:lstStyle/>
          <a:p>
            <a:pPr marL="90488" marR="0" lvl="0" indent="-90488" fontAlgn="base" latinLnBrk="0">
              <a:lnSpc>
                <a:spcPts val="1300"/>
              </a:lnSpc>
              <a:spcBef>
                <a:spcPts val="0"/>
              </a:spcBef>
              <a:spcAft>
                <a:spcPct val="0"/>
              </a:spcAft>
              <a:buClr>
                <a:prstClr val="black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20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수작업에 의한 애플리케이션 소스 분석</a:t>
            </a:r>
            <a:endParaRPr lang="en-US" altLang="ko-KR" sz="1200">
              <a:ln>
                <a:solidFill>
                  <a:schemeClr val="accent1">
                    <a:alpha val="0"/>
                  </a:schemeClr>
                </a:solidFill>
              </a:ln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90488" marR="0" lvl="0" indent="-90488" fontAlgn="base" latinLnBrk="0">
              <a:lnSpc>
                <a:spcPts val="1300"/>
              </a:lnSpc>
              <a:spcBef>
                <a:spcPts val="0"/>
              </a:spcBef>
              <a:spcAft>
                <a:spcPct val="0"/>
              </a:spcAft>
              <a:buClr>
                <a:prstClr val="black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20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문서화된 정보 부족으로 인한 생산성 저하</a:t>
            </a:r>
          </a:p>
          <a:p>
            <a:pPr marL="90488" marR="0" lvl="0" indent="-90488" fontAlgn="base" latinLnBrk="0">
              <a:lnSpc>
                <a:spcPts val="1300"/>
              </a:lnSpc>
              <a:spcBef>
                <a:spcPts val="0"/>
              </a:spcBef>
              <a:spcAft>
                <a:spcPct val="0"/>
              </a:spcAft>
              <a:buClr>
                <a:prstClr val="black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20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영향 분석 추적 및 시스템 연관 분석 불가능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68" name="Text Box 46">
            <a:extLst>
              <a:ext uri="{FF2B5EF4-FFF2-40B4-BE49-F238E27FC236}">
                <a16:creationId xmlns:a16="http://schemas.microsoft.com/office/drawing/2014/main" id="{0098296B-A3C4-833F-A803-505194745D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57771" y="3230906"/>
            <a:ext cx="3279251" cy="761125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square" lIns="89723" tIns="46523" rIns="89723" bIns="46523">
            <a:spAutoFit/>
          </a:bodyPr>
          <a:lstStyle/>
          <a:p>
            <a:pPr marL="90488" indent="-90488" fontAlgn="base" latinLnBrk="0">
              <a:lnSpc>
                <a:spcPts val="1300"/>
              </a:lnSpc>
              <a:spcAft>
                <a:spcPct val="0"/>
              </a:spcAft>
              <a:buClr>
                <a:prstClr val="black"/>
              </a:buClr>
              <a:buFont typeface="Arial" panose="020B0604020202020204" pitchFamily="34" charset="0"/>
              <a:buChar char="•"/>
              <a:defRPr/>
            </a:pPr>
            <a:r>
              <a:rPr lang="ko-KR" altLang="en-US" sz="120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부정확한 수작업 분석 자료 의존에 따른 품질 저하</a:t>
            </a:r>
            <a:endParaRPr lang="en-US" altLang="ko-KR" sz="1200">
              <a:ln>
                <a:solidFill>
                  <a:schemeClr val="accent1">
                    <a:alpha val="0"/>
                  </a:schemeClr>
                </a:solidFill>
              </a:ln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90488" indent="-90488" fontAlgn="base" latinLnBrk="0">
              <a:lnSpc>
                <a:spcPts val="1300"/>
              </a:lnSpc>
              <a:spcAft>
                <a:spcPct val="0"/>
              </a:spcAft>
              <a:buClr>
                <a:prstClr val="black"/>
              </a:buClr>
              <a:buFont typeface="Arial" panose="020B0604020202020204" pitchFamily="34" charset="0"/>
              <a:buChar char="•"/>
              <a:defRPr/>
            </a:pPr>
            <a:r>
              <a:rPr lang="ko-KR" altLang="en-US" sz="120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영향분석 추적 불가능</a:t>
            </a:r>
            <a:endParaRPr lang="en-US" altLang="ko-KR" sz="1200">
              <a:ln>
                <a:solidFill>
                  <a:schemeClr val="accent1">
                    <a:alpha val="0"/>
                  </a:schemeClr>
                </a:solidFill>
              </a:ln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90488" indent="-90488" fontAlgn="base" latinLnBrk="0">
              <a:lnSpc>
                <a:spcPts val="1300"/>
              </a:lnSpc>
              <a:spcAft>
                <a:spcPct val="0"/>
              </a:spcAft>
              <a:buClr>
                <a:prstClr val="black"/>
              </a:buClr>
              <a:buFont typeface="Arial" panose="020B0604020202020204" pitchFamily="34" charset="0"/>
              <a:buChar char="•"/>
              <a:defRPr/>
            </a:pPr>
            <a:r>
              <a:rPr lang="ko-KR" altLang="en-US" sz="120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시스템 연관 분석 불가능</a:t>
            </a:r>
            <a:endParaRPr lang="en-US" altLang="ko-KR" sz="1200">
              <a:ln>
                <a:solidFill>
                  <a:schemeClr val="accent1">
                    <a:alpha val="0"/>
                  </a:schemeClr>
                </a:solidFill>
              </a:ln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90488" indent="-90488" fontAlgn="base" latinLnBrk="0">
              <a:lnSpc>
                <a:spcPts val="1300"/>
              </a:lnSpc>
              <a:spcAft>
                <a:spcPct val="0"/>
              </a:spcAft>
              <a:buClr>
                <a:prstClr val="black"/>
              </a:buClr>
              <a:buFont typeface="Arial" panose="020B0604020202020204" pitchFamily="34" charset="0"/>
              <a:buChar char="•"/>
              <a:defRPr/>
            </a:pPr>
            <a:r>
              <a:rPr lang="ko-KR" altLang="en-US" sz="120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자료관련도</a:t>
            </a:r>
            <a:r>
              <a:rPr lang="en-US" altLang="ko-KR" sz="120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20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프로그램 연관도 분석에</a:t>
            </a:r>
            <a:r>
              <a:rPr lang="en-US" altLang="ko-KR" sz="120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 sz="120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어려움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69" name="Text Box 46">
            <a:extLst>
              <a:ext uri="{FF2B5EF4-FFF2-40B4-BE49-F238E27FC236}">
                <a16:creationId xmlns:a16="http://schemas.microsoft.com/office/drawing/2014/main" id="{0098296B-A3C4-833F-A803-505194745D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57771" y="4244153"/>
            <a:ext cx="3279251" cy="761125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square" lIns="89723" tIns="46523" rIns="89723" bIns="46523">
            <a:spAutoFit/>
          </a:bodyPr>
          <a:lstStyle/>
          <a:p>
            <a:pPr marL="90488" indent="-90488" fontAlgn="base" latinLnBrk="0">
              <a:lnSpc>
                <a:spcPts val="1300"/>
              </a:lnSpc>
              <a:spcAft>
                <a:spcPct val="0"/>
              </a:spcAft>
              <a:buClr>
                <a:prstClr val="black"/>
              </a:buClr>
              <a:buFont typeface="Arial" panose="020B0604020202020204" pitchFamily="34" charset="0"/>
              <a:buChar char="•"/>
              <a:defRPr/>
            </a:pPr>
            <a:r>
              <a:rPr lang="ko-KR" altLang="en-US" sz="120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문제∙장애 발생시 소스 코드를 직접 분석</a:t>
            </a:r>
            <a:endParaRPr lang="en-US" altLang="ko-KR" sz="1200">
              <a:ln>
                <a:solidFill>
                  <a:schemeClr val="accent1">
                    <a:alpha val="0"/>
                  </a:schemeClr>
                </a:solidFill>
              </a:ln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90488" indent="-90488" fontAlgn="base" latinLnBrk="0">
              <a:lnSpc>
                <a:spcPts val="1300"/>
              </a:lnSpc>
              <a:spcAft>
                <a:spcPct val="0"/>
              </a:spcAft>
              <a:buClr>
                <a:prstClr val="black"/>
              </a:buClr>
              <a:buFont typeface="Arial" panose="020B0604020202020204" pitchFamily="34" charset="0"/>
              <a:buChar char="•"/>
              <a:defRPr/>
            </a:pPr>
            <a:r>
              <a:rPr lang="ko-KR" altLang="en-US" sz="120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프로그램 로직 흐름을 수작업으로 파악</a:t>
            </a:r>
            <a:endParaRPr lang="en-US" altLang="ko-KR" sz="1200">
              <a:ln>
                <a:solidFill>
                  <a:schemeClr val="accent1">
                    <a:alpha val="0"/>
                  </a:schemeClr>
                </a:solidFill>
              </a:ln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90488" indent="-90488" fontAlgn="base" latinLnBrk="0">
              <a:lnSpc>
                <a:spcPts val="1300"/>
              </a:lnSpc>
              <a:spcAft>
                <a:spcPct val="0"/>
              </a:spcAft>
              <a:buClr>
                <a:prstClr val="black"/>
              </a:buClr>
              <a:buFont typeface="Arial" panose="020B0604020202020204" pitchFamily="34" charset="0"/>
              <a:buChar char="•"/>
              <a:defRPr/>
            </a:pPr>
            <a:r>
              <a:rPr lang="ko-KR" altLang="en-US" sz="120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테스트 단계 파악된 대량의 변경 대상 소스를 각 개발자에 의해 수작업으로 변경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70" name="Text Box 46">
            <a:extLst>
              <a:ext uri="{FF2B5EF4-FFF2-40B4-BE49-F238E27FC236}">
                <a16:creationId xmlns:a16="http://schemas.microsoft.com/office/drawing/2014/main" id="{0098296B-A3C4-833F-A803-505194745D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57771" y="5260163"/>
            <a:ext cx="3279251" cy="761125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square" lIns="89723" tIns="46523" rIns="89723" bIns="46523">
            <a:spAutoFit/>
          </a:bodyPr>
          <a:lstStyle/>
          <a:p>
            <a:pPr marL="90488" marR="0" lvl="0" indent="-90488" fontAlgn="base" latinLnBrk="0">
              <a:lnSpc>
                <a:spcPts val="1300"/>
              </a:lnSpc>
              <a:spcBef>
                <a:spcPts val="0"/>
              </a:spcBef>
              <a:spcAft>
                <a:spcPct val="0"/>
              </a:spcAft>
              <a:buClr>
                <a:prstClr val="black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20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문제∙장애 발생시 소스 코드를 직접 분석</a:t>
            </a:r>
            <a:endParaRPr lang="en-US" altLang="ko-KR" sz="1200">
              <a:ln>
                <a:solidFill>
                  <a:schemeClr val="accent1">
                    <a:alpha val="0"/>
                  </a:schemeClr>
                </a:solidFill>
              </a:ln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90488" marR="0" lvl="0" indent="-90488" fontAlgn="base" latinLnBrk="0">
              <a:lnSpc>
                <a:spcPts val="1300"/>
              </a:lnSpc>
              <a:spcBef>
                <a:spcPts val="0"/>
              </a:spcBef>
              <a:spcAft>
                <a:spcPct val="0"/>
              </a:spcAft>
              <a:buClr>
                <a:prstClr val="black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20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프로그램 로직 흐름을 수작업으로 파악</a:t>
            </a:r>
            <a:endParaRPr lang="en-US" altLang="ko-KR" sz="1200">
              <a:ln>
                <a:solidFill>
                  <a:schemeClr val="accent1">
                    <a:alpha val="0"/>
                  </a:schemeClr>
                </a:solidFill>
              </a:ln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90488" marR="0" lvl="0" indent="-90488" fontAlgn="base" latinLnBrk="0">
              <a:lnSpc>
                <a:spcPts val="1300"/>
              </a:lnSpc>
              <a:spcBef>
                <a:spcPts val="0"/>
              </a:spcBef>
              <a:spcAft>
                <a:spcPct val="0"/>
              </a:spcAft>
              <a:buClr>
                <a:prstClr val="black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20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이행 단계에 파악된 대량의 변경 대상 소스를 각 개발자에 의해 수작업으로 변경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33" name="자유형 32"/>
          <p:cNvSpPr/>
          <p:nvPr/>
        </p:nvSpPr>
        <p:spPr>
          <a:xfrm>
            <a:off x="5387788" y="3093236"/>
            <a:ext cx="4518212" cy="0"/>
          </a:xfrm>
          <a:custGeom>
            <a:avLst/>
            <a:gdLst>
              <a:gd name="connsiteX0" fmla="*/ 0 w 4518212"/>
              <a:gd name="connsiteY0" fmla="*/ 0 h 0"/>
              <a:gd name="connsiteX1" fmla="*/ 4518212 w 4518212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518212">
                <a:moveTo>
                  <a:pt x="0" y="0"/>
                </a:moveTo>
                <a:lnTo>
                  <a:pt x="4518212" y="0"/>
                </a:lnTo>
              </a:path>
            </a:pathLst>
          </a:cu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74" name="자유형 73"/>
          <p:cNvSpPr/>
          <p:nvPr/>
        </p:nvSpPr>
        <p:spPr>
          <a:xfrm>
            <a:off x="5387788" y="4100126"/>
            <a:ext cx="4518212" cy="0"/>
          </a:xfrm>
          <a:custGeom>
            <a:avLst/>
            <a:gdLst>
              <a:gd name="connsiteX0" fmla="*/ 0 w 4518212"/>
              <a:gd name="connsiteY0" fmla="*/ 0 h 0"/>
              <a:gd name="connsiteX1" fmla="*/ 4518212 w 4518212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518212">
                <a:moveTo>
                  <a:pt x="0" y="0"/>
                </a:moveTo>
                <a:lnTo>
                  <a:pt x="4518212" y="0"/>
                </a:lnTo>
              </a:path>
            </a:pathLst>
          </a:cu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75" name="자유형 74"/>
          <p:cNvSpPr/>
          <p:nvPr/>
        </p:nvSpPr>
        <p:spPr>
          <a:xfrm>
            <a:off x="5387788" y="5103112"/>
            <a:ext cx="4518212" cy="0"/>
          </a:xfrm>
          <a:custGeom>
            <a:avLst/>
            <a:gdLst>
              <a:gd name="connsiteX0" fmla="*/ 0 w 4518212"/>
              <a:gd name="connsiteY0" fmla="*/ 0 h 0"/>
              <a:gd name="connsiteX1" fmla="*/ 4518212 w 4518212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518212">
                <a:moveTo>
                  <a:pt x="0" y="0"/>
                </a:moveTo>
                <a:lnTo>
                  <a:pt x="4518212" y="0"/>
                </a:lnTo>
              </a:path>
            </a:pathLst>
          </a:cu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76" name="Text Box 46">
            <a:extLst>
              <a:ext uri="{FF2B5EF4-FFF2-40B4-BE49-F238E27FC236}">
                <a16:creationId xmlns:a16="http://schemas.microsoft.com/office/drawing/2014/main" id="{0098296B-A3C4-833F-A803-505194745D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89223" y="2421752"/>
            <a:ext cx="4114197" cy="658212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square" lIns="89723" tIns="46523" rIns="89723" bIns="46523">
            <a:spAutoFit/>
          </a:bodyPr>
          <a:lstStyle/>
          <a:p>
            <a:pPr marL="90488" indent="-90488" fontAlgn="base" latinLnBrk="0">
              <a:lnSpc>
                <a:spcPts val="1100"/>
              </a:lnSpc>
              <a:spcAft>
                <a:spcPct val="0"/>
              </a:spcAft>
              <a:buClr>
                <a:srgbClr val="C00000"/>
              </a:buClr>
              <a:buFont typeface="Arial" panose="020B0604020202020204" pitchFamily="34" charset="0"/>
              <a:buChar char="•"/>
              <a:defRPr/>
            </a:pPr>
            <a:r>
              <a:rPr lang="ko-KR" altLang="en-US" sz="1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분석도구를 이용한 작업량 및 복잡도 분석 가능</a:t>
            </a:r>
            <a:endParaRPr lang="en-US" altLang="ko-KR" sz="115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marL="90488" indent="-90488" fontAlgn="base" latinLnBrk="0">
              <a:lnSpc>
                <a:spcPts val="1100"/>
              </a:lnSpc>
              <a:spcAft>
                <a:spcPct val="0"/>
              </a:spcAft>
              <a:buClr>
                <a:srgbClr val="C00000"/>
              </a:buClr>
              <a:buFont typeface="Arial" panose="020B0604020202020204" pitchFamily="34" charset="0"/>
              <a:buChar char="•"/>
              <a:defRPr/>
            </a:pPr>
            <a:r>
              <a:rPr lang="ko-KR" altLang="en-US" sz="1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프로그램 연관도</a:t>
            </a:r>
            <a:r>
              <a:rPr lang="en-US" altLang="ko-KR" sz="1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, Flow Chart, </a:t>
            </a:r>
            <a:r>
              <a:rPr lang="ko-KR" altLang="en-US" sz="1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클래스 다이어그램</a:t>
            </a:r>
            <a:r>
              <a:rPr lang="en-US" altLang="ko-KR" sz="1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, CRUD Matrix, ERD </a:t>
            </a:r>
            <a:r>
              <a:rPr lang="ko-KR" altLang="en-US" sz="1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등 </a:t>
            </a:r>
            <a:r>
              <a:rPr lang="en-US" altLang="ko-KR" sz="1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150</a:t>
            </a:r>
            <a:r>
              <a:rPr lang="ko-KR" altLang="en-US" sz="1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여종 보고서 자동 생성</a:t>
            </a:r>
            <a:endParaRPr lang="en-US" altLang="ko-KR" sz="115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marL="90488" indent="-90488" fontAlgn="base" latinLnBrk="0">
              <a:lnSpc>
                <a:spcPts val="1100"/>
              </a:lnSpc>
              <a:spcAft>
                <a:spcPct val="0"/>
              </a:spcAft>
              <a:buClr>
                <a:srgbClr val="C00000"/>
              </a:buClr>
              <a:buFont typeface="Arial" panose="020B0604020202020204" pitchFamily="34" charset="0"/>
              <a:buChar char="•"/>
              <a:defRPr/>
            </a:pPr>
            <a:r>
              <a:rPr lang="ko-KR" altLang="en-US" sz="1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미호출 및 존재하지 않는 프로그램</a:t>
            </a:r>
            <a:r>
              <a:rPr lang="en-US" altLang="ko-KR" sz="1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/</a:t>
            </a:r>
            <a:r>
              <a:rPr lang="ko-KR" altLang="en-US" sz="1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테이블</a:t>
            </a:r>
            <a:r>
              <a:rPr lang="en-US" altLang="ko-KR" sz="1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ko-KR" altLang="en-US" sz="1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및 정보 파악 가능</a:t>
            </a:r>
            <a:endParaRPr lang="ko-KR" altLang="en-US" sz="1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77" name="Text Box 46">
            <a:extLst>
              <a:ext uri="{FF2B5EF4-FFF2-40B4-BE49-F238E27FC236}">
                <a16:creationId xmlns:a16="http://schemas.microsoft.com/office/drawing/2014/main" id="{0098296B-A3C4-833F-A803-505194745D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89224" y="3149556"/>
            <a:ext cx="4216304" cy="927516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square" lIns="89723" tIns="46523" rIns="89723" bIns="46523">
            <a:spAutoFit/>
          </a:bodyPr>
          <a:lstStyle/>
          <a:p>
            <a:pPr marL="90488" marR="0" lvl="0" indent="-90488" fontAlgn="base" latinLnBrk="0">
              <a:lnSpc>
                <a:spcPts val="1300"/>
              </a:lnSpc>
              <a:spcBef>
                <a:spcPts val="0"/>
              </a:spcBef>
              <a:spcAft>
                <a:spcPct val="0"/>
              </a:spcAft>
              <a:buClr>
                <a:srgbClr val="C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등록된 룰 기반 프로그램 소스</a:t>
            </a:r>
            <a:r>
              <a:rPr lang="en-US" altLang="ko-KR" sz="1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ko-KR" altLang="en-US" sz="1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자동 컨버전</a:t>
            </a:r>
            <a:endParaRPr lang="en-US" altLang="ko-KR" sz="1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marL="90488" marR="0" lvl="0" indent="-90488" fontAlgn="base" latinLnBrk="0">
              <a:lnSpc>
                <a:spcPts val="1300"/>
              </a:lnSpc>
              <a:spcBef>
                <a:spcPts val="0"/>
              </a:spcBef>
              <a:spcAft>
                <a:spcPct val="0"/>
              </a:spcAft>
              <a:buClr>
                <a:srgbClr val="C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데이터베이스 변경에 따른 </a:t>
            </a:r>
            <a:r>
              <a:rPr lang="en-US" altLang="ko-KR" sz="1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SQL </a:t>
            </a:r>
            <a:r>
              <a:rPr lang="ko-KR" altLang="en-US" sz="1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소스 자동 컨버전</a:t>
            </a:r>
            <a:endParaRPr lang="en-US" altLang="ko-KR" sz="1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marL="90488" marR="0" lvl="0" indent="-90488" fontAlgn="base" latinLnBrk="0">
              <a:lnSpc>
                <a:spcPts val="1300"/>
              </a:lnSpc>
              <a:spcBef>
                <a:spcPts val="0"/>
              </a:spcBef>
              <a:spcAft>
                <a:spcPct val="0"/>
              </a:spcAft>
              <a:buClr>
                <a:srgbClr val="C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시스템 </a:t>
            </a:r>
            <a:r>
              <a:rPr lang="en-US" altLang="ko-KR" sz="1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S/W </a:t>
            </a:r>
            <a:r>
              <a:rPr lang="ko-KR" altLang="en-US" sz="1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및 애플리케이션 프레임워크 변경에 따른 변경 대상 자동 전환</a:t>
            </a:r>
            <a:endParaRPr lang="en-US" altLang="ko-KR" sz="1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marL="90488" marR="0" lvl="0" indent="-90488" fontAlgn="base" latinLnBrk="0">
              <a:lnSpc>
                <a:spcPts val="1300"/>
              </a:lnSpc>
              <a:spcBef>
                <a:spcPts val="0"/>
              </a:spcBef>
              <a:spcAft>
                <a:spcPct val="0"/>
              </a:spcAft>
              <a:buClr>
                <a:srgbClr val="C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sz="1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OS </a:t>
            </a:r>
            <a:r>
              <a:rPr lang="ko-KR" altLang="en-US" sz="1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및 인프라 구성 변경에 따른 프로그램 소스 변경 대상 자동 전환 </a:t>
            </a:r>
          </a:p>
        </p:txBody>
      </p:sp>
      <p:sp>
        <p:nvSpPr>
          <p:cNvPr id="84" name="Text Box 46">
            <a:extLst>
              <a:ext uri="{FF2B5EF4-FFF2-40B4-BE49-F238E27FC236}">
                <a16:creationId xmlns:a16="http://schemas.microsoft.com/office/drawing/2014/main" id="{0098296B-A3C4-833F-A803-505194745D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89224" y="4235780"/>
            <a:ext cx="4216304" cy="760804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square" lIns="89723" tIns="46523" rIns="89723" bIns="46523">
            <a:spAutoFit/>
          </a:bodyPr>
          <a:lstStyle/>
          <a:p>
            <a:pPr marL="90488" indent="-90488" fontAlgn="base" latinLnBrk="0">
              <a:lnSpc>
                <a:spcPts val="1300"/>
              </a:lnSpc>
              <a:spcAft>
                <a:spcPct val="0"/>
              </a:spcAft>
              <a:buClr>
                <a:srgbClr val="C00000"/>
              </a:buClr>
              <a:buFont typeface="Arial" panose="020B0604020202020204" pitchFamily="34" charset="0"/>
              <a:buChar char="•"/>
              <a:defRPr/>
            </a:pPr>
            <a:r>
              <a:rPr lang="ko-KR" altLang="en-US" sz="1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단위</a:t>
            </a:r>
            <a:r>
              <a:rPr lang="en-US" altLang="ko-KR" sz="1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/</a:t>
            </a:r>
            <a:r>
              <a:rPr lang="ko-KR" altLang="en-US" sz="1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통합 테스트 기간 </a:t>
            </a:r>
            <a:r>
              <a:rPr lang="ko-KR" altLang="en-US" sz="11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문제∙장애</a:t>
            </a:r>
            <a:r>
              <a:rPr lang="ko-KR" altLang="en-US" sz="1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발생시 각종 영향도 분석 산출물을 이용한 분석</a:t>
            </a:r>
            <a:endParaRPr lang="en-US" altLang="ko-KR" sz="1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marL="90488" indent="-90488" fontAlgn="base" latinLnBrk="0">
              <a:lnSpc>
                <a:spcPts val="1300"/>
              </a:lnSpc>
              <a:spcAft>
                <a:spcPct val="0"/>
              </a:spcAft>
              <a:buClr>
                <a:srgbClr val="C00000"/>
              </a:buClr>
              <a:buFont typeface="Arial" panose="020B0604020202020204" pitchFamily="34" charset="0"/>
              <a:buChar char="•"/>
              <a:defRPr/>
            </a:pPr>
            <a:r>
              <a:rPr lang="ko-KR" altLang="en-US" sz="11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문제∙장애</a:t>
            </a:r>
            <a:r>
              <a:rPr lang="ko-KR" altLang="en-US" sz="1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발생시 변경 대상 소스 일괄 자동 컨버전 수행</a:t>
            </a:r>
            <a:endParaRPr lang="en-US" altLang="ko-KR" sz="1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marL="90488" indent="-90488" fontAlgn="base" latinLnBrk="0">
              <a:lnSpc>
                <a:spcPts val="1300"/>
              </a:lnSpc>
              <a:spcAft>
                <a:spcPct val="0"/>
              </a:spcAft>
              <a:buClr>
                <a:srgbClr val="C00000"/>
              </a:buClr>
              <a:buFont typeface="Arial" panose="020B0604020202020204" pitchFamily="34" charset="0"/>
              <a:buChar char="•"/>
              <a:defRPr/>
            </a:pPr>
            <a:r>
              <a:rPr lang="ko-KR" altLang="en-US" sz="1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성능 테스트시 성능 개선관련 변경 대상 소스 일괄  자동 컨버전 수행</a:t>
            </a:r>
          </a:p>
        </p:txBody>
      </p:sp>
      <p:sp>
        <p:nvSpPr>
          <p:cNvPr id="85" name="Text Box 46">
            <a:extLst>
              <a:ext uri="{FF2B5EF4-FFF2-40B4-BE49-F238E27FC236}">
                <a16:creationId xmlns:a16="http://schemas.microsoft.com/office/drawing/2014/main" id="{0098296B-A3C4-833F-A803-505194745D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89224" y="5269407"/>
            <a:ext cx="4216304" cy="760804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square" lIns="89723" tIns="46523" rIns="89723" bIns="46523">
            <a:spAutoFit/>
          </a:bodyPr>
          <a:lstStyle/>
          <a:p>
            <a:pPr marL="90488" marR="0" lvl="0" indent="-90488" fontAlgn="base" latinLnBrk="0">
              <a:lnSpc>
                <a:spcPts val="1300"/>
              </a:lnSpc>
              <a:spcBef>
                <a:spcPts val="0"/>
              </a:spcBef>
              <a:spcAft>
                <a:spcPct val="0"/>
              </a:spcAft>
              <a:buClr>
                <a:srgbClr val="C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인수 테스트</a:t>
            </a:r>
            <a:r>
              <a:rPr lang="en-US" altLang="ko-KR" sz="1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, </a:t>
            </a:r>
            <a:r>
              <a:rPr lang="ko-KR" altLang="en-US" sz="1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이행</a:t>
            </a:r>
            <a:r>
              <a:rPr lang="en-US" altLang="ko-KR" sz="1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ko-KR" altLang="en-US" sz="1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및 안정화 기간 </a:t>
            </a:r>
            <a:r>
              <a:rPr lang="ko-KR" altLang="en-US" sz="11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문제∙장애</a:t>
            </a:r>
            <a:r>
              <a:rPr lang="ko-KR" altLang="en-US" sz="1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발생시 각종 영향도 산출물을 이용한 분석</a:t>
            </a:r>
            <a:endParaRPr lang="en-US" altLang="ko-KR" sz="1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marL="90488" marR="0" lvl="0" indent="-90488" fontAlgn="base" latinLnBrk="0">
              <a:lnSpc>
                <a:spcPts val="1300"/>
              </a:lnSpc>
              <a:spcBef>
                <a:spcPts val="0"/>
              </a:spcBef>
              <a:spcAft>
                <a:spcPct val="0"/>
              </a:spcAft>
              <a:buClr>
                <a:srgbClr val="C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1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문제∙장애</a:t>
            </a:r>
            <a:r>
              <a:rPr lang="ko-KR" altLang="en-US" sz="1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발생시 변경 대상 소스 일괄 자동 컨버전 수행</a:t>
            </a:r>
            <a:endParaRPr lang="en-US" altLang="ko-KR" sz="1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marL="90488" marR="0" lvl="0" indent="-90488" fontAlgn="base" latinLnBrk="0">
              <a:lnSpc>
                <a:spcPts val="1300"/>
              </a:lnSpc>
              <a:spcBef>
                <a:spcPts val="0"/>
              </a:spcBef>
              <a:spcAft>
                <a:spcPct val="0"/>
              </a:spcAft>
              <a:buClr>
                <a:srgbClr val="C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유지보수 요청</a:t>
            </a:r>
            <a:r>
              <a:rPr lang="en-US" altLang="ko-KR" sz="1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(SR)</a:t>
            </a:r>
            <a:r>
              <a:rPr lang="ko-KR" altLang="en-US" sz="1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처리시 각종 영향도 분석 산출물을 이용한 분석  </a:t>
            </a:r>
          </a:p>
        </p:txBody>
      </p:sp>
      <p:sp>
        <p:nvSpPr>
          <p:cNvPr id="86" name="Text Box 78"/>
          <p:cNvSpPr txBox="1">
            <a:spLocks noChangeArrowheads="1"/>
          </p:cNvSpPr>
          <p:nvPr/>
        </p:nvSpPr>
        <p:spPr bwMode="auto">
          <a:xfrm>
            <a:off x="374127" y="3613314"/>
            <a:ext cx="1122719" cy="2693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5240" tIns="19050" rIns="15240" bIns="19050">
            <a:spAutoFit/>
          </a:bodyPr>
          <a:lstStyle>
            <a:lvl1pPr marL="66675" indent="-9525" defTabSz="855663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855663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855663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855663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855663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85566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85566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85566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85566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66675" marR="0" lvl="0" indent="-9525" algn="ctr" defTabSz="855663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1" lang="ko-KR" altLang="en-US" sz="1500" b="0" i="0" u="none" strike="noStrike" kern="1200" cap="none" spc="0" normalizeH="0" baseline="0" noProof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구축단계</a:t>
            </a:r>
            <a:endParaRPr kumimoji="1" lang="ko-KR" altLang="en-US" sz="1500" b="0" i="0" u="none" strike="noStrike" kern="1200" cap="none" spc="0" normalizeH="0" baseline="0" noProof="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0000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87" name="Text Box 78"/>
          <p:cNvSpPr txBox="1">
            <a:spLocks noChangeArrowheads="1"/>
          </p:cNvSpPr>
          <p:nvPr/>
        </p:nvSpPr>
        <p:spPr bwMode="auto">
          <a:xfrm>
            <a:off x="374127" y="4589668"/>
            <a:ext cx="1122719" cy="2693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5240" tIns="19050" rIns="15240" bIns="19050">
            <a:spAutoFit/>
          </a:bodyPr>
          <a:lstStyle>
            <a:lvl1pPr marL="66675" indent="-9525" defTabSz="855663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855663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855663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855663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855663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85566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85566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85566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85566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>
              <a:defRPr/>
            </a:pPr>
            <a:r>
              <a:rPr lang="ko-KR" altLang="en-US" sz="15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테스트 단계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0000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88" name="Text Box 78"/>
          <p:cNvSpPr txBox="1">
            <a:spLocks noChangeArrowheads="1"/>
          </p:cNvSpPr>
          <p:nvPr/>
        </p:nvSpPr>
        <p:spPr bwMode="auto">
          <a:xfrm>
            <a:off x="340566" y="5398181"/>
            <a:ext cx="1122719" cy="7309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5240" tIns="19050" rIns="15240" bIns="19050">
            <a:spAutoFit/>
          </a:bodyPr>
          <a:lstStyle>
            <a:lvl1pPr marL="66675" indent="-9525" defTabSz="855663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855663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855663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855663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855663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85566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85566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85566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85566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>
              <a:defRPr/>
            </a:pPr>
            <a:r>
              <a:rPr lang="ko-KR" altLang="en-US" sz="15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이행</a:t>
            </a:r>
            <a:r>
              <a:rPr lang="en-US" altLang="ko-KR" sz="15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/</a:t>
            </a:r>
            <a:r>
              <a:rPr lang="ko-KR" altLang="en-US" sz="15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안정화 </a:t>
            </a:r>
            <a:br>
              <a:rPr lang="en-US" altLang="ko-KR" sz="15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</a:br>
            <a:r>
              <a:rPr lang="ko-KR" altLang="en-US" sz="15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및</a:t>
            </a:r>
            <a:r>
              <a:rPr lang="en-US" altLang="ko-KR" sz="15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ko-KR" altLang="en-US" sz="15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유지보수 단계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E18C0D9-6A4D-41EB-BE27-3FB7CC2E8A55}"/>
              </a:ext>
            </a:extLst>
          </p:cNvPr>
          <p:cNvSpPr txBox="1"/>
          <p:nvPr/>
        </p:nvSpPr>
        <p:spPr>
          <a:xfrm>
            <a:off x="9356852" y="6492723"/>
            <a:ext cx="131447" cy="13849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lvl="0" indent="-285750" algn="r">
              <a:defRPr/>
            </a:pPr>
            <a:r>
              <a:rPr lang="en-US" altLang="ko-KR" sz="900">
                <a:gradFill>
                  <a:gsLst>
                    <a:gs pos="99351">
                      <a:srgbClr val="505E68"/>
                    </a:gs>
                    <a:gs pos="88961">
                      <a:srgbClr val="505E68"/>
                    </a:gs>
                  </a:gsLst>
                  <a:lin ang="5400000" scaled="1"/>
                </a:gra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13</a:t>
            </a:r>
            <a:endParaRPr lang="ko-KR" altLang="en-US" sz="90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000000"/>
              </a:solidFill>
              <a:latin typeface="Bookman Old Style" panose="02050604050505020204" pitchFamily="18" charset="0"/>
              <a:ea typeface="+mn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23985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6" name="그룹 305"/>
          <p:cNvGrpSpPr/>
          <p:nvPr/>
        </p:nvGrpSpPr>
        <p:grpSpPr>
          <a:xfrm>
            <a:off x="7667658" y="2480815"/>
            <a:ext cx="1914537" cy="3754886"/>
            <a:chOff x="312738" y="2480815"/>
            <a:chExt cx="2180998" cy="3754886"/>
          </a:xfrm>
        </p:grpSpPr>
        <p:sp>
          <p:nvSpPr>
            <p:cNvPr id="307" name="Rectangle 156">
              <a:extLst>
                <a:ext uri="{FF2B5EF4-FFF2-40B4-BE49-F238E27FC236}">
                  <a16:creationId xmlns:a16="http://schemas.microsoft.com/office/drawing/2014/main" id="{76003226-0B74-4F86-B310-88B0F13FF9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2738" y="2480815"/>
              <a:ext cx="2180998" cy="834563"/>
            </a:xfrm>
            <a:prstGeom prst="rect">
              <a:avLst/>
            </a:prstGeom>
            <a:solidFill>
              <a:srgbClr val="E6ECEE"/>
            </a:solidFill>
            <a:ln w="19050">
              <a:noFill/>
              <a:miter lim="800000"/>
              <a:headEnd/>
              <a:tailEnd/>
            </a:ln>
            <a:effectLst/>
          </p:spPr>
          <p:txBody>
            <a:bodyPr lIns="36000" tIns="36000" rIns="36000" bIns="36000" anchor="t"/>
            <a:lstStyle/>
            <a:p>
              <a:pPr algn="ctr" defTabSz="457200" latinLnBrk="0"/>
              <a:endPara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308" name="Rectangle 156">
              <a:extLst>
                <a:ext uri="{FF2B5EF4-FFF2-40B4-BE49-F238E27FC236}">
                  <a16:creationId xmlns:a16="http://schemas.microsoft.com/office/drawing/2014/main" id="{76003226-0B74-4F86-B310-88B0F13FF9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2738" y="3454256"/>
              <a:ext cx="2180998" cy="834563"/>
            </a:xfrm>
            <a:prstGeom prst="rect">
              <a:avLst/>
            </a:prstGeom>
            <a:solidFill>
              <a:srgbClr val="E6ECEE"/>
            </a:solidFill>
            <a:ln w="19050">
              <a:noFill/>
              <a:miter lim="800000"/>
              <a:headEnd/>
              <a:tailEnd/>
            </a:ln>
            <a:effectLst/>
          </p:spPr>
          <p:txBody>
            <a:bodyPr lIns="36000" tIns="36000" rIns="36000" bIns="36000" anchor="t"/>
            <a:lstStyle/>
            <a:p>
              <a:pPr algn="ctr" defTabSz="457200" latinLnBrk="0"/>
              <a:endPara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309" name="Rectangle 156">
              <a:extLst>
                <a:ext uri="{FF2B5EF4-FFF2-40B4-BE49-F238E27FC236}">
                  <a16:creationId xmlns:a16="http://schemas.microsoft.com/office/drawing/2014/main" id="{76003226-0B74-4F86-B310-88B0F13FF9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2738" y="4427697"/>
              <a:ext cx="2180998" cy="834563"/>
            </a:xfrm>
            <a:prstGeom prst="rect">
              <a:avLst/>
            </a:prstGeom>
            <a:solidFill>
              <a:srgbClr val="E6ECEE"/>
            </a:solidFill>
            <a:ln w="19050">
              <a:noFill/>
              <a:miter lim="800000"/>
              <a:headEnd/>
              <a:tailEnd/>
            </a:ln>
            <a:effectLst/>
          </p:spPr>
          <p:txBody>
            <a:bodyPr lIns="36000" tIns="36000" rIns="36000" bIns="36000" anchor="t"/>
            <a:lstStyle/>
            <a:p>
              <a:pPr algn="ctr" defTabSz="457200" latinLnBrk="0"/>
              <a:endPara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310" name="Rectangle 156">
              <a:extLst>
                <a:ext uri="{FF2B5EF4-FFF2-40B4-BE49-F238E27FC236}">
                  <a16:creationId xmlns:a16="http://schemas.microsoft.com/office/drawing/2014/main" id="{76003226-0B74-4F86-B310-88B0F13FF9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2738" y="5401138"/>
              <a:ext cx="2180998" cy="834563"/>
            </a:xfrm>
            <a:prstGeom prst="rect">
              <a:avLst/>
            </a:prstGeom>
            <a:solidFill>
              <a:srgbClr val="E6ECEE"/>
            </a:solidFill>
            <a:ln w="19050">
              <a:noFill/>
              <a:miter lim="800000"/>
              <a:headEnd/>
              <a:tailEnd/>
            </a:ln>
            <a:effectLst/>
          </p:spPr>
          <p:txBody>
            <a:bodyPr lIns="36000" tIns="36000" rIns="36000" bIns="36000" anchor="t"/>
            <a:lstStyle/>
            <a:p>
              <a:pPr algn="ctr" defTabSz="457200" latinLnBrk="0"/>
              <a:endPara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</p:grpSp>
      <p:pic>
        <p:nvPicPr>
          <p:cNvPr id="164" name="그림 16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830" b="9609"/>
          <a:stretch/>
        </p:blipFill>
        <p:spPr>
          <a:xfrm>
            <a:off x="5379176" y="2302801"/>
            <a:ext cx="4223056" cy="3927641"/>
          </a:xfrm>
          <a:prstGeom prst="rect">
            <a:avLst/>
          </a:prstGeom>
        </p:spPr>
      </p:pic>
      <p:sp>
        <p:nvSpPr>
          <p:cNvPr id="68" name="TextBox 68">
            <a:extLst>
              <a:ext uri="{FF2B5EF4-FFF2-40B4-BE49-F238E27FC236}">
                <a16:creationId xmlns:a16="http://schemas.microsoft.com/office/drawing/2014/main" id="{FC35ED6E-9CF3-4A95-A976-E0FAA9BC1B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7695" y="212802"/>
            <a:ext cx="193964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defPPr>
              <a:defRPr lang="ko-KR"/>
            </a:defPPr>
            <a:lvl1pPr marR="0" lv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400" b="1" i="0" u="none" strike="noStrike" cap="none" spc="-300" normalizeH="0" baseline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218C97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  <a:lvl2pPr marL="742950" indent="-285750" defTabSz="914400" eaLnBrk="0" hangingPunct="0">
              <a:defRPr kumimoji="1" sz="2100"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defTabSz="914400" eaLnBrk="0" hangingPunct="0">
              <a:defRPr kumimoji="1" sz="2100"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371600" defTabSz="914400" eaLnBrk="0" hangingPunct="0">
              <a:defRPr kumimoji="1" sz="2100"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defTabSz="914400" eaLnBrk="0" hangingPunct="0">
              <a:defRPr kumimoji="1" sz="2100"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1066800" eaLnBrk="0" fontAlgn="base" hangingPunct="0">
              <a:spcBef>
                <a:spcPct val="0"/>
              </a:spcBef>
              <a:spcAft>
                <a:spcPct val="0"/>
              </a:spcAft>
              <a:defRPr kumimoji="1" sz="2100"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1066800" eaLnBrk="0" fontAlgn="base" hangingPunct="0">
              <a:spcBef>
                <a:spcPct val="0"/>
              </a:spcBef>
              <a:spcAft>
                <a:spcPct val="0"/>
              </a:spcAft>
              <a:defRPr kumimoji="1" sz="2100"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1066800" eaLnBrk="0" fontAlgn="base" hangingPunct="0">
              <a:spcBef>
                <a:spcPct val="0"/>
              </a:spcBef>
              <a:spcAft>
                <a:spcPct val="0"/>
              </a:spcAft>
              <a:defRPr kumimoji="1" sz="2100"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1066800" eaLnBrk="0" fontAlgn="base" hangingPunct="0">
              <a:spcBef>
                <a:spcPct val="0"/>
              </a:spcBef>
              <a:spcAft>
                <a:spcPct val="0"/>
              </a:spcAft>
              <a:defRPr kumimoji="1" sz="2100"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-300" normalizeH="0" baseline="0" noProof="0">
                <a:ln w="0">
                  <a:solidFill>
                    <a:schemeClr val="accent1">
                      <a:alpha val="0"/>
                    </a:scheme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Impact" panose="020B0806030902050204" pitchFamily="34" charset="0"/>
                <a:ea typeface="HY헤드라인M" panose="02030600000101010101" pitchFamily="18" charset="-127"/>
                <a:cs typeface="+mn-cs"/>
              </a:rPr>
              <a:t>2</a:t>
            </a:r>
            <a:endParaRPr kumimoji="0" lang="ko-KR" altLang="en-US" sz="3600" b="0" i="0" u="none" strike="noStrike" kern="1200" cap="none" spc="-300" normalizeH="0" baseline="0" noProof="0" dirty="0">
              <a:ln w="0">
                <a:solidFill>
                  <a:schemeClr val="accent1">
                    <a:alpha val="0"/>
                  </a:schemeClr>
                </a:solidFill>
              </a:ln>
              <a:solidFill>
                <a:prstClr val="white"/>
              </a:solidFill>
              <a:effectLst/>
              <a:uLnTx/>
              <a:uFillTx/>
              <a:latin typeface="Impact" panose="020B0806030902050204" pitchFamily="34" charset="0"/>
              <a:ea typeface="HY헤드라인M" panose="02030600000101010101" pitchFamily="18" charset="-127"/>
              <a:cs typeface="+mn-cs"/>
            </a:endParaRPr>
          </a:p>
        </p:txBody>
      </p:sp>
      <p:sp>
        <p:nvSpPr>
          <p:cNvPr id="69" name="텍스트 개체 틀 9"/>
          <p:cNvSpPr txBox="1">
            <a:spLocks/>
          </p:cNvSpPr>
          <p:nvPr/>
        </p:nvSpPr>
        <p:spPr>
          <a:xfrm>
            <a:off x="726304" y="289024"/>
            <a:ext cx="4802760" cy="547688"/>
          </a:xfrm>
          <a:prstGeom prst="rect">
            <a:avLst/>
          </a:prstGeom>
        </p:spPr>
        <p:txBody>
          <a:bodyPr>
            <a:normAutofit/>
          </a:bodyPr>
          <a:lstStyle>
            <a:lvl1pPr marL="255588" indent="-255588" algn="l" defTabSz="1022350" rtl="0" eaLnBrk="0" fontAlgn="base" latinLnBrk="1" hangingPunct="0">
              <a:lnSpc>
                <a:spcPct val="90000"/>
              </a:lnSpc>
              <a:spcBef>
                <a:spcPts val="1113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66763" indent="-255588" algn="l" defTabSz="1022350" rtl="0" eaLnBrk="0" fontAlgn="base" latinLnBrk="1" hangingPunct="0">
              <a:lnSpc>
                <a:spcPct val="90000"/>
              </a:lnSpc>
              <a:spcBef>
                <a:spcPts val="563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7938" indent="-255588" algn="l" defTabSz="1022350" rtl="0" eaLnBrk="0" fontAlgn="base" latinLnBrk="1" hangingPunct="0">
              <a:lnSpc>
                <a:spcPct val="90000"/>
              </a:lnSpc>
              <a:spcBef>
                <a:spcPts val="563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89113" indent="-255588" algn="l" defTabSz="1022350" rtl="0" eaLnBrk="0" fontAlgn="base" latinLnBrk="1" hangingPunct="0">
              <a:lnSpc>
                <a:spcPct val="90000"/>
              </a:lnSpc>
              <a:spcBef>
                <a:spcPts val="563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00288" indent="-255588" algn="l" defTabSz="1022350" rtl="0" eaLnBrk="0" fontAlgn="base" latinLnBrk="1" hangingPunct="0">
              <a:lnSpc>
                <a:spcPct val="90000"/>
              </a:lnSpc>
              <a:spcBef>
                <a:spcPts val="563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11574" indent="-255598" algn="l" defTabSz="1022391" rtl="0" eaLnBrk="1" latinLnBrk="1" hangingPunct="1">
              <a:lnSpc>
                <a:spcPct val="90000"/>
              </a:lnSpc>
              <a:spcBef>
                <a:spcPts val="559"/>
              </a:spcBef>
              <a:buFont typeface="Arial" panose="020B0604020202020204" pitchFamily="34" charset="0"/>
              <a:buChar char="•"/>
              <a:defRPr sz="2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22770" indent="-255598" algn="l" defTabSz="1022391" rtl="0" eaLnBrk="1" latinLnBrk="1" hangingPunct="1">
              <a:lnSpc>
                <a:spcPct val="90000"/>
              </a:lnSpc>
              <a:spcBef>
                <a:spcPts val="559"/>
              </a:spcBef>
              <a:buFont typeface="Arial" panose="020B0604020202020204" pitchFamily="34" charset="0"/>
              <a:buChar char="•"/>
              <a:defRPr sz="2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33965" indent="-255598" algn="l" defTabSz="1022391" rtl="0" eaLnBrk="1" latinLnBrk="1" hangingPunct="1">
              <a:lnSpc>
                <a:spcPct val="90000"/>
              </a:lnSpc>
              <a:spcBef>
                <a:spcPts val="559"/>
              </a:spcBef>
              <a:buFont typeface="Arial" panose="020B0604020202020204" pitchFamily="34" charset="0"/>
              <a:buChar char="•"/>
              <a:defRPr sz="2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45160" indent="-255598" algn="l" defTabSz="1022391" rtl="0" eaLnBrk="1" latinLnBrk="1" hangingPunct="1">
              <a:lnSpc>
                <a:spcPct val="90000"/>
              </a:lnSpc>
              <a:spcBef>
                <a:spcPts val="559"/>
              </a:spcBef>
              <a:buFont typeface="Arial" panose="020B0604020202020204" pitchFamily="34" charset="0"/>
              <a:buChar char="•"/>
              <a:defRPr sz="2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000" spc="-100">
                <a:ln w="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프로젝트 단계별 적용 효과</a:t>
            </a:r>
            <a:endParaRPr lang="ko-KR" altLang="en-US" sz="2000" spc="-100" dirty="0">
              <a:ln w="0">
                <a:solidFill>
                  <a:schemeClr val="accent1">
                    <a:alpha val="0"/>
                  </a:schemeClr>
                </a:solidFill>
              </a:ln>
              <a:solidFill>
                <a:srgbClr val="000000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14" name="Google Shape;103;p3"/>
          <p:cNvSpPr txBox="1">
            <a:spLocks/>
          </p:cNvSpPr>
          <p:nvPr/>
        </p:nvSpPr>
        <p:spPr>
          <a:xfrm>
            <a:off x="776536" y="620688"/>
            <a:ext cx="8811964" cy="283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640" tIns="39640" rIns="39640" bIns="3964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/>
            </a:defPPr>
            <a:lvl1pPr marR="0" lv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"/>
              <a:buFont typeface="Arial"/>
              <a:defRPr sz="1600" b="0" i="0" u="none" strike="noStrike" cap="none" spc="-3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/>
              </a:defRPr>
            </a:lvl1pPr>
            <a:lvl2pPr marR="0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2pPr>
            <a:lvl3pPr marR="0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3pPr>
            <a:lvl4pPr marR="0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4pPr>
            <a:lvl5pPr marR="0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5pPr>
            <a:lvl6pPr marR="0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6pPr>
            <a:lvl7pPr marR="0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7pPr>
            <a:lvl8pPr marR="0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8pPr>
            <a:lvl9pPr marR="0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9pPr>
          </a:lstStyle>
          <a:p>
            <a:pPr latinLnBrk="0"/>
            <a:r>
              <a:rPr lang="ko-KR" altLang="en-US" sz="12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</a:rPr>
              <a:t>프로젝트 단계별 일정을 기준으로 자동 전환 도구 적용에 따른 효과는 다음과 같습니다</a:t>
            </a:r>
            <a:r>
              <a:rPr lang="en-US" altLang="ko-KR" sz="12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</a:rPr>
              <a:t>.</a:t>
            </a:r>
            <a:r>
              <a:rPr lang="ko-KR" altLang="en-US" sz="12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</a:rPr>
              <a:t> </a:t>
            </a:r>
            <a:endParaRPr lang="en-US" altLang="ko-KR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0000"/>
              </a:solidFill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320212" y="1867951"/>
            <a:ext cx="2204720" cy="553203"/>
            <a:chOff x="320212" y="1867951"/>
            <a:chExt cx="2204720" cy="553203"/>
          </a:xfrm>
        </p:grpSpPr>
        <p:sp>
          <p:nvSpPr>
            <p:cNvPr id="90" name="자유형 89"/>
            <p:cNvSpPr/>
            <p:nvPr/>
          </p:nvSpPr>
          <p:spPr>
            <a:xfrm>
              <a:off x="320212" y="1867951"/>
              <a:ext cx="2204720" cy="482600"/>
            </a:xfrm>
            <a:custGeom>
              <a:avLst/>
              <a:gdLst>
                <a:gd name="connsiteX0" fmla="*/ 0 w 2204720"/>
                <a:gd name="connsiteY0" fmla="*/ 472440 h 482600"/>
                <a:gd name="connsiteX1" fmla="*/ 0 w 2204720"/>
                <a:gd name="connsiteY1" fmla="*/ 0 h 482600"/>
                <a:gd name="connsiteX2" fmla="*/ 1767840 w 2204720"/>
                <a:gd name="connsiteY2" fmla="*/ 0 h 482600"/>
                <a:gd name="connsiteX3" fmla="*/ 2204720 w 2204720"/>
                <a:gd name="connsiteY3" fmla="*/ 482600 h 482600"/>
                <a:gd name="connsiteX4" fmla="*/ 0 w 2204720"/>
                <a:gd name="connsiteY4" fmla="*/ 472440 h 482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04720" h="482600">
                  <a:moveTo>
                    <a:pt x="0" y="472440"/>
                  </a:moveTo>
                  <a:lnTo>
                    <a:pt x="0" y="0"/>
                  </a:lnTo>
                  <a:lnTo>
                    <a:pt x="1767840" y="0"/>
                  </a:lnTo>
                  <a:lnTo>
                    <a:pt x="2204720" y="482600"/>
                  </a:lnTo>
                  <a:lnTo>
                    <a:pt x="0" y="472440"/>
                  </a:lnTo>
                  <a:close/>
                </a:path>
              </a:pathLst>
            </a:custGeom>
            <a:solidFill>
              <a:srgbClr val="02297B"/>
            </a:solidFill>
            <a:ln w="25400">
              <a:noFill/>
            </a:ln>
            <a:effectLst>
              <a:outerShdw blurRad="38100" dist="254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3529" tIns="46765" rIns="93529" bIns="46765" rtlCol="0" anchor="ctr"/>
            <a:lstStyle/>
            <a:p>
              <a:pPr defTabSz="457200" latinLnBrk="0"/>
              <a:endParaRPr lang="ko-KR" altLang="en-US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prstClr val="white"/>
                </a:solidFill>
                <a:latin typeface="Calibri"/>
                <a:ea typeface="맑은 고딕" panose="020B0503020000020004" pitchFamily="50" charset="-127"/>
              </a:endParaRPr>
            </a:p>
          </p:txBody>
        </p:sp>
        <p:sp>
          <p:nvSpPr>
            <p:cNvPr id="140" name="이등변 삼각형 139"/>
            <p:cNvSpPr/>
            <p:nvPr/>
          </p:nvSpPr>
          <p:spPr>
            <a:xfrm flipV="1">
              <a:off x="1349789" y="2331513"/>
              <a:ext cx="145566" cy="89641"/>
            </a:xfrm>
            <a:prstGeom prst="triangle">
              <a:avLst/>
            </a:prstGeom>
            <a:solidFill>
              <a:srgbClr val="0229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2206944" y="1844825"/>
            <a:ext cx="2673130" cy="559212"/>
            <a:chOff x="2206944" y="1844825"/>
            <a:chExt cx="2673130" cy="559212"/>
          </a:xfrm>
        </p:grpSpPr>
        <p:sp>
          <p:nvSpPr>
            <p:cNvPr id="287" name="평행 사변형 286"/>
            <p:cNvSpPr/>
            <p:nvPr/>
          </p:nvSpPr>
          <p:spPr>
            <a:xfrm flipH="1">
              <a:off x="2206944" y="1844825"/>
              <a:ext cx="2673130" cy="482435"/>
            </a:xfrm>
            <a:prstGeom prst="parallelogram">
              <a:avLst>
                <a:gd name="adj" fmla="val 87272"/>
              </a:avLst>
            </a:prstGeom>
            <a:solidFill>
              <a:srgbClr val="02297B"/>
            </a:solidFill>
            <a:ln w="25400">
              <a:noFill/>
            </a:ln>
            <a:effectLst>
              <a:outerShdw blurRad="38100" dist="254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3529" tIns="46765" rIns="93529" bIns="46765"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42" name="이등변 삼각형 141"/>
            <p:cNvSpPr/>
            <p:nvPr/>
          </p:nvSpPr>
          <p:spPr>
            <a:xfrm flipV="1">
              <a:off x="3651090" y="2314396"/>
              <a:ext cx="145566" cy="89641"/>
            </a:xfrm>
            <a:prstGeom prst="triangle">
              <a:avLst/>
            </a:prstGeom>
            <a:solidFill>
              <a:srgbClr val="0229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4596523" y="1844825"/>
            <a:ext cx="2640721" cy="559212"/>
            <a:chOff x="4596523" y="1844825"/>
            <a:chExt cx="2640721" cy="559212"/>
          </a:xfrm>
        </p:grpSpPr>
        <p:sp>
          <p:nvSpPr>
            <p:cNvPr id="422" name="평행 사변형 421"/>
            <p:cNvSpPr/>
            <p:nvPr/>
          </p:nvSpPr>
          <p:spPr>
            <a:xfrm flipH="1">
              <a:off x="4596523" y="1844825"/>
              <a:ext cx="2640721" cy="482435"/>
            </a:xfrm>
            <a:prstGeom prst="parallelogram">
              <a:avLst>
                <a:gd name="adj" fmla="val 85820"/>
              </a:avLst>
            </a:prstGeom>
            <a:solidFill>
              <a:srgbClr val="02297B"/>
            </a:solidFill>
            <a:ln w="25400">
              <a:noFill/>
            </a:ln>
            <a:effectLst>
              <a:outerShdw blurRad="38100" dist="254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3529" tIns="46765" rIns="93529" bIns="46765"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43" name="이등변 삼각형 142"/>
            <p:cNvSpPr/>
            <p:nvPr/>
          </p:nvSpPr>
          <p:spPr>
            <a:xfrm flipV="1">
              <a:off x="5982740" y="2314396"/>
              <a:ext cx="145566" cy="89641"/>
            </a:xfrm>
            <a:prstGeom prst="triangle">
              <a:avLst/>
            </a:prstGeom>
            <a:solidFill>
              <a:srgbClr val="0229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6976121" y="1844825"/>
            <a:ext cx="2607617" cy="559212"/>
            <a:chOff x="6976121" y="1844825"/>
            <a:chExt cx="2607617" cy="559212"/>
          </a:xfrm>
        </p:grpSpPr>
        <p:sp>
          <p:nvSpPr>
            <p:cNvPr id="2" name="자유형 1"/>
            <p:cNvSpPr/>
            <p:nvPr/>
          </p:nvSpPr>
          <p:spPr>
            <a:xfrm>
              <a:off x="6976121" y="1844825"/>
              <a:ext cx="2607617" cy="476118"/>
            </a:xfrm>
            <a:custGeom>
              <a:avLst/>
              <a:gdLst>
                <a:gd name="connsiteX0" fmla="*/ 0 w 2607617"/>
                <a:gd name="connsiteY0" fmla="*/ 0 h 476118"/>
                <a:gd name="connsiteX1" fmla="*/ 2506717 w 2607617"/>
                <a:gd name="connsiteY1" fmla="*/ 0 h 476118"/>
                <a:gd name="connsiteX2" fmla="*/ 2607617 w 2607617"/>
                <a:gd name="connsiteY2" fmla="*/ 119818 h 476118"/>
                <a:gd name="connsiteX3" fmla="*/ 2607617 w 2607617"/>
                <a:gd name="connsiteY3" fmla="*/ 476118 h 476118"/>
                <a:gd name="connsiteX4" fmla="*/ 413057 w 2607617"/>
                <a:gd name="connsiteY4" fmla="*/ 476118 h 476118"/>
                <a:gd name="connsiteX5" fmla="*/ 0 w 2607617"/>
                <a:gd name="connsiteY5" fmla="*/ 0 h 476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07617" h="476118">
                  <a:moveTo>
                    <a:pt x="0" y="0"/>
                  </a:moveTo>
                  <a:lnTo>
                    <a:pt x="2506717" y="0"/>
                  </a:lnTo>
                  <a:lnTo>
                    <a:pt x="2607617" y="119818"/>
                  </a:lnTo>
                  <a:lnTo>
                    <a:pt x="2607617" y="476118"/>
                  </a:lnTo>
                  <a:lnTo>
                    <a:pt x="413057" y="4761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2297B"/>
            </a:solidFill>
            <a:ln w="25400">
              <a:noFill/>
            </a:ln>
            <a:effectLst>
              <a:outerShdw blurRad="38100" dist="254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3529" tIns="46765" rIns="93529" bIns="46765" rtlCol="0" anchor="ctr"/>
            <a:lstStyle/>
            <a:p>
              <a:pPr defTabSz="457200" latinLnBrk="0"/>
              <a:endParaRPr lang="ko-KR" altLang="en-US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prstClr val="white"/>
                </a:solidFill>
                <a:latin typeface="Calibri"/>
                <a:ea typeface="맑은 고딕" panose="020B0503020000020004" pitchFamily="50" charset="-127"/>
              </a:endParaRPr>
            </a:p>
          </p:txBody>
        </p:sp>
        <p:sp>
          <p:nvSpPr>
            <p:cNvPr id="144" name="이등변 삼각형 143"/>
            <p:cNvSpPr/>
            <p:nvPr/>
          </p:nvSpPr>
          <p:spPr>
            <a:xfrm flipV="1">
              <a:off x="8530717" y="2314396"/>
              <a:ext cx="145566" cy="89641"/>
            </a:xfrm>
            <a:prstGeom prst="triangle">
              <a:avLst/>
            </a:prstGeom>
            <a:solidFill>
              <a:srgbClr val="0229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201" name="그룹 200">
            <a:extLst>
              <a:ext uri="{FF2B5EF4-FFF2-40B4-BE49-F238E27FC236}">
                <a16:creationId xmlns:a16="http://schemas.microsoft.com/office/drawing/2014/main" id="{27DC4F93-0B88-4526-8F55-D0704B55720D}"/>
              </a:ext>
            </a:extLst>
          </p:cNvPr>
          <p:cNvGrpSpPr/>
          <p:nvPr/>
        </p:nvGrpSpPr>
        <p:grpSpPr>
          <a:xfrm rot="10800000" flipH="1">
            <a:off x="1928665" y="2041439"/>
            <a:ext cx="233296" cy="129969"/>
            <a:chOff x="8548633" y="5133059"/>
            <a:chExt cx="235206" cy="128139"/>
          </a:xfrm>
        </p:grpSpPr>
        <p:sp>
          <p:nvSpPr>
            <p:cNvPr id="202" name="이등변 삼각형 201">
              <a:extLst>
                <a:ext uri="{FF2B5EF4-FFF2-40B4-BE49-F238E27FC236}">
                  <a16:creationId xmlns:a16="http://schemas.microsoft.com/office/drawing/2014/main" id="{C15AAED1-7C1B-4F81-8307-75167FCC53D0}"/>
                </a:ext>
              </a:extLst>
            </p:cNvPr>
            <p:cNvSpPr/>
            <p:nvPr/>
          </p:nvSpPr>
          <p:spPr>
            <a:xfrm rot="5400000">
              <a:off x="8688712" y="5166071"/>
              <a:ext cx="128139" cy="62115"/>
            </a:xfrm>
            <a:prstGeom prst="triangle">
              <a:avLst/>
            </a:prstGeom>
            <a:solidFill>
              <a:srgbClr val="31B5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03" name="이등변 삼각형 202">
              <a:extLst>
                <a:ext uri="{FF2B5EF4-FFF2-40B4-BE49-F238E27FC236}">
                  <a16:creationId xmlns:a16="http://schemas.microsoft.com/office/drawing/2014/main" id="{CDE6BF11-9B75-4F46-9071-4ADAE4D6AFC8}"/>
                </a:ext>
              </a:extLst>
            </p:cNvPr>
            <p:cNvSpPr/>
            <p:nvPr/>
          </p:nvSpPr>
          <p:spPr>
            <a:xfrm rot="5400000">
              <a:off x="8603404" y="5166071"/>
              <a:ext cx="128139" cy="62115"/>
            </a:xfrm>
            <a:prstGeom prst="triangle">
              <a:avLst/>
            </a:prstGeom>
            <a:solidFill>
              <a:srgbClr val="31B5E5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04" name="이등변 삼각형 203">
              <a:extLst>
                <a:ext uri="{FF2B5EF4-FFF2-40B4-BE49-F238E27FC236}">
                  <a16:creationId xmlns:a16="http://schemas.microsoft.com/office/drawing/2014/main" id="{71793446-3684-4918-8FB7-F09A68ECF5E0}"/>
                </a:ext>
              </a:extLst>
            </p:cNvPr>
            <p:cNvSpPr/>
            <p:nvPr/>
          </p:nvSpPr>
          <p:spPr>
            <a:xfrm rot="5400000">
              <a:off x="8515621" y="5166071"/>
              <a:ext cx="128139" cy="62115"/>
            </a:xfrm>
            <a:prstGeom prst="triangle">
              <a:avLst/>
            </a:prstGeom>
            <a:solidFill>
              <a:srgbClr val="31B5E5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205" name="그룹 204">
            <a:extLst>
              <a:ext uri="{FF2B5EF4-FFF2-40B4-BE49-F238E27FC236}">
                <a16:creationId xmlns:a16="http://schemas.microsoft.com/office/drawing/2014/main" id="{27DC4F93-0B88-4526-8F55-D0704B55720D}"/>
              </a:ext>
            </a:extLst>
          </p:cNvPr>
          <p:cNvGrpSpPr/>
          <p:nvPr/>
        </p:nvGrpSpPr>
        <p:grpSpPr>
          <a:xfrm rot="10800000" flipH="1">
            <a:off x="4288000" y="2041438"/>
            <a:ext cx="233296" cy="129969"/>
            <a:chOff x="8548633" y="5133059"/>
            <a:chExt cx="235206" cy="128139"/>
          </a:xfrm>
        </p:grpSpPr>
        <p:sp>
          <p:nvSpPr>
            <p:cNvPr id="206" name="이등변 삼각형 205">
              <a:extLst>
                <a:ext uri="{FF2B5EF4-FFF2-40B4-BE49-F238E27FC236}">
                  <a16:creationId xmlns:a16="http://schemas.microsoft.com/office/drawing/2014/main" id="{C15AAED1-7C1B-4F81-8307-75167FCC53D0}"/>
                </a:ext>
              </a:extLst>
            </p:cNvPr>
            <p:cNvSpPr/>
            <p:nvPr/>
          </p:nvSpPr>
          <p:spPr>
            <a:xfrm rot="5400000">
              <a:off x="8688712" y="5166071"/>
              <a:ext cx="128139" cy="62115"/>
            </a:xfrm>
            <a:prstGeom prst="triangle">
              <a:avLst/>
            </a:prstGeom>
            <a:solidFill>
              <a:srgbClr val="31B5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07" name="이등변 삼각형 206">
              <a:extLst>
                <a:ext uri="{FF2B5EF4-FFF2-40B4-BE49-F238E27FC236}">
                  <a16:creationId xmlns:a16="http://schemas.microsoft.com/office/drawing/2014/main" id="{CDE6BF11-9B75-4F46-9071-4ADAE4D6AFC8}"/>
                </a:ext>
              </a:extLst>
            </p:cNvPr>
            <p:cNvSpPr/>
            <p:nvPr/>
          </p:nvSpPr>
          <p:spPr>
            <a:xfrm rot="5400000">
              <a:off x="8603404" y="5166071"/>
              <a:ext cx="128139" cy="62115"/>
            </a:xfrm>
            <a:prstGeom prst="triangle">
              <a:avLst/>
            </a:prstGeom>
            <a:solidFill>
              <a:srgbClr val="31B5E5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08" name="이등변 삼각형 207">
              <a:extLst>
                <a:ext uri="{FF2B5EF4-FFF2-40B4-BE49-F238E27FC236}">
                  <a16:creationId xmlns:a16="http://schemas.microsoft.com/office/drawing/2014/main" id="{71793446-3684-4918-8FB7-F09A68ECF5E0}"/>
                </a:ext>
              </a:extLst>
            </p:cNvPr>
            <p:cNvSpPr/>
            <p:nvPr/>
          </p:nvSpPr>
          <p:spPr>
            <a:xfrm rot="5400000">
              <a:off x="8515621" y="5166071"/>
              <a:ext cx="128139" cy="62115"/>
            </a:xfrm>
            <a:prstGeom prst="triangle">
              <a:avLst/>
            </a:prstGeom>
            <a:solidFill>
              <a:srgbClr val="31B5E5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214" name="그룹 213">
            <a:extLst>
              <a:ext uri="{FF2B5EF4-FFF2-40B4-BE49-F238E27FC236}">
                <a16:creationId xmlns:a16="http://schemas.microsoft.com/office/drawing/2014/main" id="{27DC4F93-0B88-4526-8F55-D0704B55720D}"/>
              </a:ext>
            </a:extLst>
          </p:cNvPr>
          <p:cNvGrpSpPr/>
          <p:nvPr/>
        </p:nvGrpSpPr>
        <p:grpSpPr>
          <a:xfrm rot="10800000" flipH="1">
            <a:off x="6665196" y="2041439"/>
            <a:ext cx="233296" cy="129969"/>
            <a:chOff x="8548633" y="5133059"/>
            <a:chExt cx="235206" cy="128139"/>
          </a:xfrm>
        </p:grpSpPr>
        <p:sp>
          <p:nvSpPr>
            <p:cNvPr id="215" name="이등변 삼각형 214">
              <a:extLst>
                <a:ext uri="{FF2B5EF4-FFF2-40B4-BE49-F238E27FC236}">
                  <a16:creationId xmlns:a16="http://schemas.microsoft.com/office/drawing/2014/main" id="{C15AAED1-7C1B-4F81-8307-75167FCC53D0}"/>
                </a:ext>
              </a:extLst>
            </p:cNvPr>
            <p:cNvSpPr/>
            <p:nvPr/>
          </p:nvSpPr>
          <p:spPr>
            <a:xfrm rot="5400000">
              <a:off x="8688712" y="5166071"/>
              <a:ext cx="128139" cy="62115"/>
            </a:xfrm>
            <a:prstGeom prst="triangle">
              <a:avLst/>
            </a:prstGeom>
            <a:solidFill>
              <a:srgbClr val="31B5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16" name="이등변 삼각형 215">
              <a:extLst>
                <a:ext uri="{FF2B5EF4-FFF2-40B4-BE49-F238E27FC236}">
                  <a16:creationId xmlns:a16="http://schemas.microsoft.com/office/drawing/2014/main" id="{CDE6BF11-9B75-4F46-9071-4ADAE4D6AFC8}"/>
                </a:ext>
              </a:extLst>
            </p:cNvPr>
            <p:cNvSpPr/>
            <p:nvPr/>
          </p:nvSpPr>
          <p:spPr>
            <a:xfrm rot="5400000">
              <a:off x="8603404" y="5166071"/>
              <a:ext cx="128139" cy="62115"/>
            </a:xfrm>
            <a:prstGeom prst="triangle">
              <a:avLst/>
            </a:prstGeom>
            <a:solidFill>
              <a:srgbClr val="31B5E5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17" name="이등변 삼각형 216">
              <a:extLst>
                <a:ext uri="{FF2B5EF4-FFF2-40B4-BE49-F238E27FC236}">
                  <a16:creationId xmlns:a16="http://schemas.microsoft.com/office/drawing/2014/main" id="{71793446-3684-4918-8FB7-F09A68ECF5E0}"/>
                </a:ext>
              </a:extLst>
            </p:cNvPr>
            <p:cNvSpPr/>
            <p:nvPr/>
          </p:nvSpPr>
          <p:spPr>
            <a:xfrm rot="5400000">
              <a:off x="8515621" y="5166071"/>
              <a:ext cx="128139" cy="62115"/>
            </a:xfrm>
            <a:prstGeom prst="triangle">
              <a:avLst/>
            </a:prstGeom>
            <a:solidFill>
              <a:srgbClr val="31B5E5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4" name="자유형 13"/>
          <p:cNvSpPr/>
          <p:nvPr/>
        </p:nvSpPr>
        <p:spPr>
          <a:xfrm>
            <a:off x="457200" y="2268071"/>
            <a:ext cx="164330" cy="3609201"/>
          </a:xfrm>
          <a:custGeom>
            <a:avLst/>
            <a:gdLst>
              <a:gd name="connsiteX0" fmla="*/ 0 w 143435"/>
              <a:gd name="connsiteY0" fmla="*/ 0 h 3693458"/>
              <a:gd name="connsiteX1" fmla="*/ 0 w 143435"/>
              <a:gd name="connsiteY1" fmla="*/ 3693458 h 3693458"/>
              <a:gd name="connsiteX2" fmla="*/ 143435 w 143435"/>
              <a:gd name="connsiteY2" fmla="*/ 3693458 h 3693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3435" h="3693458">
                <a:moveTo>
                  <a:pt x="0" y="0"/>
                </a:moveTo>
                <a:lnTo>
                  <a:pt x="0" y="3693458"/>
                </a:lnTo>
                <a:lnTo>
                  <a:pt x="143435" y="3693458"/>
                </a:lnTo>
              </a:path>
            </a:pathLst>
          </a:custGeom>
          <a:noFill/>
          <a:ln w="12700">
            <a:solidFill>
              <a:srgbClr val="0229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239" name="자유형 238"/>
          <p:cNvSpPr/>
          <p:nvPr/>
        </p:nvSpPr>
        <p:spPr>
          <a:xfrm>
            <a:off x="2832684" y="2268071"/>
            <a:ext cx="164330" cy="3609201"/>
          </a:xfrm>
          <a:custGeom>
            <a:avLst/>
            <a:gdLst>
              <a:gd name="connsiteX0" fmla="*/ 0 w 143435"/>
              <a:gd name="connsiteY0" fmla="*/ 0 h 3693458"/>
              <a:gd name="connsiteX1" fmla="*/ 0 w 143435"/>
              <a:gd name="connsiteY1" fmla="*/ 3693458 h 3693458"/>
              <a:gd name="connsiteX2" fmla="*/ 143435 w 143435"/>
              <a:gd name="connsiteY2" fmla="*/ 3693458 h 3693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3435" h="3693458">
                <a:moveTo>
                  <a:pt x="0" y="0"/>
                </a:moveTo>
                <a:lnTo>
                  <a:pt x="0" y="3693458"/>
                </a:lnTo>
                <a:lnTo>
                  <a:pt x="143435" y="3693458"/>
                </a:lnTo>
              </a:path>
            </a:pathLst>
          </a:custGeom>
          <a:noFill/>
          <a:ln w="12700">
            <a:solidFill>
              <a:srgbClr val="0229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464532" y="2852936"/>
            <a:ext cx="130252" cy="1989935"/>
            <a:chOff x="464532" y="2852936"/>
            <a:chExt cx="130252" cy="1989935"/>
          </a:xfrm>
        </p:grpSpPr>
        <p:sp>
          <p:nvSpPr>
            <p:cNvPr id="15" name="자유형 14"/>
            <p:cNvSpPr/>
            <p:nvPr/>
          </p:nvSpPr>
          <p:spPr>
            <a:xfrm flipV="1">
              <a:off x="464532" y="2852936"/>
              <a:ext cx="130252" cy="45719"/>
            </a:xfrm>
            <a:custGeom>
              <a:avLst/>
              <a:gdLst>
                <a:gd name="connsiteX0" fmla="*/ 0 w 110837"/>
                <a:gd name="connsiteY0" fmla="*/ 0 h 0"/>
                <a:gd name="connsiteX1" fmla="*/ 110837 w 110837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0837">
                  <a:moveTo>
                    <a:pt x="0" y="0"/>
                  </a:moveTo>
                  <a:lnTo>
                    <a:pt x="110837" y="0"/>
                  </a:lnTo>
                </a:path>
              </a:pathLst>
            </a:cu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accent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240" name="자유형 239"/>
            <p:cNvSpPr/>
            <p:nvPr/>
          </p:nvSpPr>
          <p:spPr>
            <a:xfrm flipV="1">
              <a:off x="464532" y="3828314"/>
              <a:ext cx="130252" cy="45719"/>
            </a:xfrm>
            <a:custGeom>
              <a:avLst/>
              <a:gdLst>
                <a:gd name="connsiteX0" fmla="*/ 0 w 110837"/>
                <a:gd name="connsiteY0" fmla="*/ 0 h 0"/>
                <a:gd name="connsiteX1" fmla="*/ 110837 w 110837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0837">
                  <a:moveTo>
                    <a:pt x="0" y="0"/>
                  </a:moveTo>
                  <a:lnTo>
                    <a:pt x="110837" y="0"/>
                  </a:lnTo>
                </a:path>
              </a:pathLst>
            </a:cu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accent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241" name="자유형 240"/>
            <p:cNvSpPr/>
            <p:nvPr/>
          </p:nvSpPr>
          <p:spPr>
            <a:xfrm flipV="1">
              <a:off x="464532" y="4797152"/>
              <a:ext cx="130252" cy="45719"/>
            </a:xfrm>
            <a:custGeom>
              <a:avLst/>
              <a:gdLst>
                <a:gd name="connsiteX0" fmla="*/ 0 w 110837"/>
                <a:gd name="connsiteY0" fmla="*/ 0 h 0"/>
                <a:gd name="connsiteX1" fmla="*/ 110837 w 110837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0837">
                  <a:moveTo>
                    <a:pt x="0" y="0"/>
                  </a:moveTo>
                  <a:lnTo>
                    <a:pt x="110837" y="0"/>
                  </a:lnTo>
                </a:path>
              </a:pathLst>
            </a:cu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accent1">
                      <a:alpha val="0"/>
                    </a:schemeClr>
                  </a:solidFill>
                </a:ln>
              </a:endParaRPr>
            </a:p>
          </p:txBody>
        </p:sp>
      </p:grpSp>
      <p:sp>
        <p:nvSpPr>
          <p:cNvPr id="121" name="Rectangle 156">
            <a:extLst>
              <a:ext uri="{FF2B5EF4-FFF2-40B4-BE49-F238E27FC236}">
                <a16:creationId xmlns:a16="http://schemas.microsoft.com/office/drawing/2014/main" id="{76003226-0B74-4F86-B310-88B0F13FF9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198" y="2480815"/>
            <a:ext cx="1914537" cy="834563"/>
          </a:xfrm>
          <a:prstGeom prst="rect">
            <a:avLst/>
          </a:prstGeom>
          <a:solidFill>
            <a:srgbClr val="E6ECEE"/>
          </a:solidFill>
          <a:ln w="19050">
            <a:noFill/>
            <a:miter lim="800000"/>
            <a:headEnd/>
            <a:tailEnd/>
          </a:ln>
          <a:effectLst/>
        </p:spPr>
        <p:txBody>
          <a:bodyPr lIns="36000" tIns="36000" rIns="36000" bIns="36000" anchor="t"/>
          <a:lstStyle/>
          <a:p>
            <a:pPr algn="ctr" defTabSz="457200" latinLnBrk="0"/>
            <a:endParaRPr lang="ko-KR" altLang="en-US" sz="1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22" name="Rectangle 156">
            <a:extLst>
              <a:ext uri="{FF2B5EF4-FFF2-40B4-BE49-F238E27FC236}">
                <a16:creationId xmlns:a16="http://schemas.microsoft.com/office/drawing/2014/main" id="{76003226-0B74-4F86-B310-88B0F13FF9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198" y="3454256"/>
            <a:ext cx="1914537" cy="834563"/>
          </a:xfrm>
          <a:prstGeom prst="rect">
            <a:avLst/>
          </a:prstGeom>
          <a:solidFill>
            <a:srgbClr val="E6ECEE"/>
          </a:solidFill>
          <a:ln w="19050">
            <a:noFill/>
            <a:miter lim="800000"/>
            <a:headEnd/>
            <a:tailEnd/>
          </a:ln>
          <a:effectLst/>
        </p:spPr>
        <p:txBody>
          <a:bodyPr lIns="36000" tIns="36000" rIns="36000" bIns="36000" anchor="t"/>
          <a:lstStyle/>
          <a:p>
            <a:pPr algn="ctr" defTabSz="457200" latinLnBrk="0"/>
            <a:endParaRPr lang="ko-KR" altLang="en-US" sz="1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23" name="Rectangle 156">
            <a:extLst>
              <a:ext uri="{FF2B5EF4-FFF2-40B4-BE49-F238E27FC236}">
                <a16:creationId xmlns:a16="http://schemas.microsoft.com/office/drawing/2014/main" id="{76003226-0B74-4F86-B310-88B0F13FF9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198" y="4427697"/>
            <a:ext cx="1914537" cy="834563"/>
          </a:xfrm>
          <a:prstGeom prst="rect">
            <a:avLst/>
          </a:prstGeom>
          <a:solidFill>
            <a:srgbClr val="E6ECEE"/>
          </a:solidFill>
          <a:ln w="19050">
            <a:noFill/>
            <a:miter lim="800000"/>
            <a:headEnd/>
            <a:tailEnd/>
          </a:ln>
          <a:effectLst/>
        </p:spPr>
        <p:txBody>
          <a:bodyPr lIns="36000" tIns="36000" rIns="36000" bIns="36000" anchor="t"/>
          <a:lstStyle/>
          <a:p>
            <a:pPr algn="ctr" defTabSz="457200" latinLnBrk="0"/>
            <a:endParaRPr lang="ko-KR" altLang="en-US" sz="1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24" name="Rectangle 156">
            <a:extLst>
              <a:ext uri="{FF2B5EF4-FFF2-40B4-BE49-F238E27FC236}">
                <a16:creationId xmlns:a16="http://schemas.microsoft.com/office/drawing/2014/main" id="{76003226-0B74-4F86-B310-88B0F13FF9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198" y="5401138"/>
            <a:ext cx="1914537" cy="834563"/>
          </a:xfrm>
          <a:prstGeom prst="rect">
            <a:avLst/>
          </a:prstGeom>
          <a:solidFill>
            <a:srgbClr val="E6ECEE"/>
          </a:solidFill>
          <a:ln w="19050">
            <a:noFill/>
            <a:miter lim="800000"/>
            <a:headEnd/>
            <a:tailEnd/>
          </a:ln>
          <a:effectLst/>
        </p:spPr>
        <p:txBody>
          <a:bodyPr lIns="36000" tIns="36000" rIns="36000" bIns="36000" anchor="t"/>
          <a:lstStyle/>
          <a:p>
            <a:pPr algn="ctr" defTabSz="457200" latinLnBrk="0"/>
            <a:endParaRPr lang="ko-KR" altLang="en-US" sz="1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242" name="직사각형 241"/>
          <p:cNvSpPr/>
          <p:nvPr/>
        </p:nvSpPr>
        <p:spPr>
          <a:xfrm flipH="1">
            <a:off x="777775" y="2693071"/>
            <a:ext cx="1536266" cy="400110"/>
          </a:xfrm>
          <a:prstGeom prst="rect">
            <a:avLst/>
          </a:prstGeom>
          <a:noFill/>
          <a:ln w="1270">
            <a:noFill/>
          </a:ln>
        </p:spPr>
        <p:txBody>
          <a:bodyPr wrap="square" lIns="0" tIns="0" rIns="0" bIns="0" rtlCol="0">
            <a:spAutoFit/>
          </a:bodyPr>
          <a:lstStyle/>
          <a:p>
            <a:pPr marL="0" lvl="1" indent="-98541" algn="ctr" defTabSz="854234">
              <a:spcBef>
                <a:spcPct val="50000"/>
              </a:spcBef>
              <a:spcAft>
                <a:spcPts val="200"/>
              </a:spcAft>
              <a:buClr>
                <a:prstClr val="white">
                  <a:lumMod val="65000"/>
                </a:prstClr>
              </a:buClr>
              <a:buSzPct val="80000"/>
              <a:buFontTx/>
              <a:buNone/>
              <a:tabLst>
                <a:tab pos="6151026" algn="l"/>
              </a:tabLst>
              <a:defRPr/>
            </a:pPr>
            <a:r>
              <a:rPr lang="ko-KR" altLang="en-US" sz="130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정확하고 신속한 작업 계획 수립 가능</a:t>
            </a:r>
            <a:endParaRPr lang="en-US" altLang="ko-KR" sz="1300" dirty="0">
              <a:ln w="1270">
                <a:solidFill>
                  <a:schemeClr val="accent1">
                    <a:alpha val="0"/>
                  </a:schemeClr>
                </a:solidFill>
              </a:ln>
              <a:solidFill>
                <a:srgbClr val="000000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243" name="직사각형 242"/>
          <p:cNvSpPr/>
          <p:nvPr/>
        </p:nvSpPr>
        <p:spPr>
          <a:xfrm flipH="1">
            <a:off x="757768" y="3562113"/>
            <a:ext cx="1576281" cy="600164"/>
          </a:xfrm>
          <a:prstGeom prst="rect">
            <a:avLst/>
          </a:prstGeom>
          <a:noFill/>
          <a:ln w="1270">
            <a:noFill/>
          </a:ln>
        </p:spPr>
        <p:txBody>
          <a:bodyPr wrap="square" lIns="0" tIns="0" rIns="0" bIns="0" rtlCol="0">
            <a:spAutoFit/>
          </a:bodyPr>
          <a:lstStyle/>
          <a:p>
            <a:pPr marL="0" marR="0" lvl="1" indent="-98541" algn="ctr" defTabSz="854234" fontAlgn="base">
              <a:spcBef>
                <a:spcPct val="50000"/>
              </a:spcBef>
              <a:spcAft>
                <a:spcPts val="200"/>
              </a:spcAft>
              <a:buClr>
                <a:prstClr val="white">
                  <a:lumMod val="65000"/>
                </a:prstClr>
              </a:buClr>
              <a:buSzPct val="80000"/>
              <a:tabLst>
                <a:tab pos="6151026" algn="l"/>
              </a:tabLst>
              <a:defRPr/>
            </a:pPr>
            <a:r>
              <a:rPr lang="ko-KR" altLang="en-US" sz="130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애플리케이션 분석 정보 가시화를 통한 생산성</a:t>
            </a:r>
            <a:r>
              <a:rPr lang="en-US" altLang="ko-KR" sz="130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/</a:t>
            </a:r>
            <a:r>
              <a:rPr lang="ko-KR" altLang="en-US" sz="130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품질 향상</a:t>
            </a:r>
            <a:endParaRPr lang="en-US" altLang="ko-KR" sz="1300" dirty="0">
              <a:ln w="1270">
                <a:solidFill>
                  <a:schemeClr val="accent1">
                    <a:alpha val="0"/>
                  </a:schemeClr>
                </a:solidFill>
              </a:ln>
              <a:solidFill>
                <a:srgbClr val="000000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244" name="직사각형 243"/>
          <p:cNvSpPr/>
          <p:nvPr/>
        </p:nvSpPr>
        <p:spPr>
          <a:xfrm flipH="1">
            <a:off x="659097" y="4554972"/>
            <a:ext cx="1773623" cy="600164"/>
          </a:xfrm>
          <a:prstGeom prst="rect">
            <a:avLst/>
          </a:prstGeom>
          <a:noFill/>
          <a:ln w="1270">
            <a:noFill/>
          </a:ln>
        </p:spPr>
        <p:txBody>
          <a:bodyPr wrap="square" lIns="0" tIns="0" rIns="0" bIns="0" rtlCol="0">
            <a:spAutoFit/>
          </a:bodyPr>
          <a:lstStyle/>
          <a:p>
            <a:pPr marL="0" marR="0" lvl="1" indent="-98541" algn="ctr" defTabSz="854234" fontAlgn="base">
              <a:buClr>
                <a:prstClr val="white">
                  <a:lumMod val="65000"/>
                </a:prstClr>
              </a:buClr>
              <a:buSzPct val="80000"/>
              <a:tabLst>
                <a:tab pos="6151026" algn="l"/>
              </a:tabLst>
              <a:defRPr/>
            </a:pPr>
            <a:r>
              <a:rPr lang="ko-KR" altLang="en-US" sz="130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조기 전환 프로그램</a:t>
            </a:r>
            <a:endParaRPr lang="en-US" altLang="ko-KR" sz="1300">
              <a:ln w="1270">
                <a:solidFill>
                  <a:schemeClr val="accent1">
                    <a:alpha val="0"/>
                  </a:schemeClr>
                </a:solidFill>
              </a:ln>
              <a:solidFill>
                <a:srgbClr val="000000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marL="0" marR="0" lvl="1" indent="-98541" algn="ctr" defTabSz="854234" fontAlgn="base">
              <a:buClr>
                <a:prstClr val="white">
                  <a:lumMod val="65000"/>
                </a:prstClr>
              </a:buClr>
              <a:buSzPct val="80000"/>
              <a:tabLst>
                <a:tab pos="6151026" algn="l"/>
              </a:tabLst>
              <a:defRPr/>
            </a:pPr>
            <a:r>
              <a:rPr lang="ko-KR" altLang="en-US" sz="130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소스를 이용한 선행 </a:t>
            </a:r>
            <a:r>
              <a:rPr lang="en-US" altLang="ko-KR" sz="130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Pilot </a:t>
            </a:r>
            <a:r>
              <a:rPr lang="ko-KR" altLang="en-US" sz="130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수행 용이</a:t>
            </a:r>
            <a:endParaRPr lang="ko-KR" altLang="en-US" sz="1300" dirty="0">
              <a:ln w="1270">
                <a:solidFill>
                  <a:schemeClr val="accent1">
                    <a:alpha val="0"/>
                  </a:schemeClr>
                </a:solidFill>
              </a:ln>
              <a:solidFill>
                <a:srgbClr val="000000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245" name="직사각형 244"/>
          <p:cNvSpPr/>
          <p:nvPr/>
        </p:nvSpPr>
        <p:spPr>
          <a:xfrm flipH="1">
            <a:off x="802868" y="5634673"/>
            <a:ext cx="1486081" cy="436017"/>
          </a:xfrm>
          <a:prstGeom prst="rect">
            <a:avLst/>
          </a:prstGeom>
          <a:noFill/>
          <a:ln w="1270">
            <a:noFill/>
          </a:ln>
        </p:spPr>
        <p:txBody>
          <a:bodyPr wrap="square" lIns="0" tIns="0" rIns="0" bIns="0" rtlCol="0">
            <a:spAutoFit/>
          </a:bodyPr>
          <a:lstStyle/>
          <a:p>
            <a:pPr marL="0" lvl="1" indent="-98541" algn="ctr" defTabSz="854234" fontAlgn="base">
              <a:lnSpc>
                <a:spcPts val="1680"/>
              </a:lnSpc>
              <a:spcAft>
                <a:spcPts val="200"/>
              </a:spcAft>
              <a:buClr>
                <a:prstClr val="white">
                  <a:lumMod val="65000"/>
                </a:prstClr>
              </a:buClr>
              <a:buSzPct val="80000"/>
              <a:tabLst>
                <a:tab pos="6151026" algn="l"/>
              </a:tabLst>
              <a:defRPr/>
            </a:pPr>
            <a:r>
              <a:rPr lang="ko-KR" altLang="en-US" sz="130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분석 및 설계를 위한 투입 공수 절감</a:t>
            </a:r>
            <a:endParaRPr lang="en-US" altLang="ko-KR" sz="1300" dirty="0">
              <a:ln w="1270">
                <a:solidFill>
                  <a:schemeClr val="accent1">
                    <a:alpha val="0"/>
                  </a:schemeClr>
                </a:solidFill>
              </a:ln>
              <a:solidFill>
                <a:srgbClr val="000000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grpSp>
        <p:nvGrpSpPr>
          <p:cNvPr id="258" name="그룹 257"/>
          <p:cNvGrpSpPr/>
          <p:nvPr/>
        </p:nvGrpSpPr>
        <p:grpSpPr>
          <a:xfrm>
            <a:off x="2840258" y="2852936"/>
            <a:ext cx="130252" cy="1989935"/>
            <a:chOff x="464532" y="2852936"/>
            <a:chExt cx="130252" cy="1989935"/>
          </a:xfrm>
        </p:grpSpPr>
        <p:sp>
          <p:nvSpPr>
            <p:cNvPr id="259" name="자유형 258"/>
            <p:cNvSpPr/>
            <p:nvPr/>
          </p:nvSpPr>
          <p:spPr>
            <a:xfrm flipV="1">
              <a:off x="464532" y="2852936"/>
              <a:ext cx="130252" cy="45719"/>
            </a:xfrm>
            <a:custGeom>
              <a:avLst/>
              <a:gdLst>
                <a:gd name="connsiteX0" fmla="*/ 0 w 110837"/>
                <a:gd name="connsiteY0" fmla="*/ 0 h 0"/>
                <a:gd name="connsiteX1" fmla="*/ 110837 w 110837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0837">
                  <a:moveTo>
                    <a:pt x="0" y="0"/>
                  </a:moveTo>
                  <a:lnTo>
                    <a:pt x="110837" y="0"/>
                  </a:lnTo>
                </a:path>
              </a:pathLst>
            </a:cu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accent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260" name="자유형 259"/>
            <p:cNvSpPr/>
            <p:nvPr/>
          </p:nvSpPr>
          <p:spPr>
            <a:xfrm flipV="1">
              <a:off x="464532" y="3828314"/>
              <a:ext cx="130252" cy="45719"/>
            </a:xfrm>
            <a:custGeom>
              <a:avLst/>
              <a:gdLst>
                <a:gd name="connsiteX0" fmla="*/ 0 w 110837"/>
                <a:gd name="connsiteY0" fmla="*/ 0 h 0"/>
                <a:gd name="connsiteX1" fmla="*/ 110837 w 110837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0837">
                  <a:moveTo>
                    <a:pt x="0" y="0"/>
                  </a:moveTo>
                  <a:lnTo>
                    <a:pt x="110837" y="0"/>
                  </a:lnTo>
                </a:path>
              </a:pathLst>
            </a:cu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accent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261" name="자유형 260"/>
            <p:cNvSpPr/>
            <p:nvPr/>
          </p:nvSpPr>
          <p:spPr>
            <a:xfrm flipV="1">
              <a:off x="464532" y="4797152"/>
              <a:ext cx="130252" cy="45719"/>
            </a:xfrm>
            <a:custGeom>
              <a:avLst/>
              <a:gdLst>
                <a:gd name="connsiteX0" fmla="*/ 0 w 110837"/>
                <a:gd name="connsiteY0" fmla="*/ 0 h 0"/>
                <a:gd name="connsiteX1" fmla="*/ 110837 w 110837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0837">
                  <a:moveTo>
                    <a:pt x="0" y="0"/>
                  </a:moveTo>
                  <a:lnTo>
                    <a:pt x="110837" y="0"/>
                  </a:lnTo>
                </a:path>
              </a:pathLst>
            </a:cu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accent1">
                      <a:alpha val="0"/>
                    </a:schemeClr>
                  </a:solidFill>
                </a:ln>
              </a:endParaRPr>
            </a:p>
          </p:txBody>
        </p:sp>
      </p:grpSp>
      <p:grpSp>
        <p:nvGrpSpPr>
          <p:cNvPr id="234" name="그룹 233"/>
          <p:cNvGrpSpPr/>
          <p:nvPr/>
        </p:nvGrpSpPr>
        <p:grpSpPr>
          <a:xfrm>
            <a:off x="2950180" y="2480815"/>
            <a:ext cx="1914537" cy="3754886"/>
            <a:chOff x="312738" y="2480815"/>
            <a:chExt cx="2180998" cy="3754886"/>
          </a:xfrm>
        </p:grpSpPr>
        <p:sp>
          <p:nvSpPr>
            <p:cNvPr id="235" name="Rectangle 156">
              <a:extLst>
                <a:ext uri="{FF2B5EF4-FFF2-40B4-BE49-F238E27FC236}">
                  <a16:creationId xmlns:a16="http://schemas.microsoft.com/office/drawing/2014/main" id="{76003226-0B74-4F86-B310-88B0F13FF9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2738" y="2480815"/>
              <a:ext cx="2180998" cy="834563"/>
            </a:xfrm>
            <a:prstGeom prst="rect">
              <a:avLst/>
            </a:prstGeom>
            <a:solidFill>
              <a:srgbClr val="E6ECEE"/>
            </a:solidFill>
            <a:ln w="19050">
              <a:noFill/>
              <a:miter lim="800000"/>
              <a:headEnd/>
              <a:tailEnd/>
            </a:ln>
            <a:effectLst/>
          </p:spPr>
          <p:txBody>
            <a:bodyPr lIns="36000" tIns="36000" rIns="36000" bIns="36000" anchor="t"/>
            <a:lstStyle/>
            <a:p>
              <a:pPr algn="ctr" defTabSz="457200" latinLnBrk="0"/>
              <a:endPara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236" name="Rectangle 156">
              <a:extLst>
                <a:ext uri="{FF2B5EF4-FFF2-40B4-BE49-F238E27FC236}">
                  <a16:creationId xmlns:a16="http://schemas.microsoft.com/office/drawing/2014/main" id="{76003226-0B74-4F86-B310-88B0F13FF9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2738" y="3454256"/>
              <a:ext cx="2180998" cy="834563"/>
            </a:xfrm>
            <a:prstGeom prst="rect">
              <a:avLst/>
            </a:prstGeom>
            <a:solidFill>
              <a:srgbClr val="E6ECEE"/>
            </a:solidFill>
            <a:ln w="19050">
              <a:noFill/>
              <a:miter lim="800000"/>
              <a:headEnd/>
              <a:tailEnd/>
            </a:ln>
            <a:effectLst/>
          </p:spPr>
          <p:txBody>
            <a:bodyPr lIns="36000" tIns="36000" rIns="36000" bIns="36000" anchor="t"/>
            <a:lstStyle/>
            <a:p>
              <a:pPr algn="ctr" defTabSz="457200" latinLnBrk="0"/>
              <a:endPara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237" name="Rectangle 156">
              <a:extLst>
                <a:ext uri="{FF2B5EF4-FFF2-40B4-BE49-F238E27FC236}">
                  <a16:creationId xmlns:a16="http://schemas.microsoft.com/office/drawing/2014/main" id="{76003226-0B74-4F86-B310-88B0F13FF9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2738" y="4427697"/>
              <a:ext cx="2180998" cy="834563"/>
            </a:xfrm>
            <a:prstGeom prst="rect">
              <a:avLst/>
            </a:prstGeom>
            <a:solidFill>
              <a:srgbClr val="E6ECEE"/>
            </a:solidFill>
            <a:ln w="19050">
              <a:noFill/>
              <a:miter lim="800000"/>
              <a:headEnd/>
              <a:tailEnd/>
            </a:ln>
            <a:effectLst/>
          </p:spPr>
          <p:txBody>
            <a:bodyPr lIns="36000" tIns="36000" rIns="36000" bIns="36000" anchor="t"/>
            <a:lstStyle/>
            <a:p>
              <a:pPr algn="ctr" defTabSz="457200" latinLnBrk="0"/>
              <a:endPara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238" name="Rectangle 156">
              <a:extLst>
                <a:ext uri="{FF2B5EF4-FFF2-40B4-BE49-F238E27FC236}">
                  <a16:creationId xmlns:a16="http://schemas.microsoft.com/office/drawing/2014/main" id="{76003226-0B74-4F86-B310-88B0F13FF9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2738" y="5401138"/>
              <a:ext cx="2180998" cy="834563"/>
            </a:xfrm>
            <a:prstGeom prst="rect">
              <a:avLst/>
            </a:prstGeom>
            <a:solidFill>
              <a:srgbClr val="E6ECEE"/>
            </a:solidFill>
            <a:ln w="19050">
              <a:noFill/>
              <a:miter lim="800000"/>
              <a:headEnd/>
              <a:tailEnd/>
            </a:ln>
            <a:effectLst/>
          </p:spPr>
          <p:txBody>
            <a:bodyPr lIns="36000" tIns="36000" rIns="36000" bIns="36000" anchor="t"/>
            <a:lstStyle/>
            <a:p>
              <a:pPr algn="ctr" defTabSz="457200" latinLnBrk="0"/>
              <a:endPara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</p:grpSp>
      <p:sp>
        <p:nvSpPr>
          <p:cNvPr id="271" name="자유형 270"/>
          <p:cNvSpPr/>
          <p:nvPr/>
        </p:nvSpPr>
        <p:spPr>
          <a:xfrm>
            <a:off x="5205294" y="2268071"/>
            <a:ext cx="164330" cy="3609201"/>
          </a:xfrm>
          <a:custGeom>
            <a:avLst/>
            <a:gdLst>
              <a:gd name="connsiteX0" fmla="*/ 0 w 143435"/>
              <a:gd name="connsiteY0" fmla="*/ 0 h 3693458"/>
              <a:gd name="connsiteX1" fmla="*/ 0 w 143435"/>
              <a:gd name="connsiteY1" fmla="*/ 3693458 h 3693458"/>
              <a:gd name="connsiteX2" fmla="*/ 143435 w 143435"/>
              <a:gd name="connsiteY2" fmla="*/ 3693458 h 3693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3435" h="3693458">
                <a:moveTo>
                  <a:pt x="0" y="0"/>
                </a:moveTo>
                <a:lnTo>
                  <a:pt x="0" y="3693458"/>
                </a:lnTo>
                <a:lnTo>
                  <a:pt x="143435" y="3693458"/>
                </a:lnTo>
              </a:path>
            </a:pathLst>
          </a:custGeom>
          <a:noFill/>
          <a:ln w="12700">
            <a:solidFill>
              <a:srgbClr val="0229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grpSp>
        <p:nvGrpSpPr>
          <p:cNvPr id="272" name="그룹 271"/>
          <p:cNvGrpSpPr/>
          <p:nvPr/>
        </p:nvGrpSpPr>
        <p:grpSpPr>
          <a:xfrm>
            <a:off x="5211130" y="2852936"/>
            <a:ext cx="130252" cy="1989935"/>
            <a:chOff x="464532" y="2852936"/>
            <a:chExt cx="130252" cy="1989935"/>
          </a:xfrm>
        </p:grpSpPr>
        <p:sp>
          <p:nvSpPr>
            <p:cNvPr id="273" name="자유형 272"/>
            <p:cNvSpPr/>
            <p:nvPr/>
          </p:nvSpPr>
          <p:spPr>
            <a:xfrm flipV="1">
              <a:off x="464532" y="2852936"/>
              <a:ext cx="130252" cy="45719"/>
            </a:xfrm>
            <a:custGeom>
              <a:avLst/>
              <a:gdLst>
                <a:gd name="connsiteX0" fmla="*/ 0 w 110837"/>
                <a:gd name="connsiteY0" fmla="*/ 0 h 0"/>
                <a:gd name="connsiteX1" fmla="*/ 110837 w 110837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0837">
                  <a:moveTo>
                    <a:pt x="0" y="0"/>
                  </a:moveTo>
                  <a:lnTo>
                    <a:pt x="110837" y="0"/>
                  </a:lnTo>
                </a:path>
              </a:pathLst>
            </a:custGeom>
            <a:noFill/>
            <a:ln w="12700">
              <a:solidFill>
                <a:srgbClr val="02297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accent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274" name="자유형 273"/>
            <p:cNvSpPr/>
            <p:nvPr/>
          </p:nvSpPr>
          <p:spPr>
            <a:xfrm flipV="1">
              <a:off x="464532" y="3828314"/>
              <a:ext cx="130252" cy="45719"/>
            </a:xfrm>
            <a:custGeom>
              <a:avLst/>
              <a:gdLst>
                <a:gd name="connsiteX0" fmla="*/ 0 w 110837"/>
                <a:gd name="connsiteY0" fmla="*/ 0 h 0"/>
                <a:gd name="connsiteX1" fmla="*/ 110837 w 110837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0837">
                  <a:moveTo>
                    <a:pt x="0" y="0"/>
                  </a:moveTo>
                  <a:lnTo>
                    <a:pt x="110837" y="0"/>
                  </a:lnTo>
                </a:path>
              </a:pathLst>
            </a:custGeom>
            <a:noFill/>
            <a:ln w="12700">
              <a:solidFill>
                <a:srgbClr val="02297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accent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275" name="자유형 274"/>
            <p:cNvSpPr/>
            <p:nvPr/>
          </p:nvSpPr>
          <p:spPr>
            <a:xfrm flipV="1">
              <a:off x="464532" y="4797152"/>
              <a:ext cx="130252" cy="45719"/>
            </a:xfrm>
            <a:custGeom>
              <a:avLst/>
              <a:gdLst>
                <a:gd name="connsiteX0" fmla="*/ 0 w 110837"/>
                <a:gd name="connsiteY0" fmla="*/ 0 h 0"/>
                <a:gd name="connsiteX1" fmla="*/ 110837 w 110837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0837">
                  <a:moveTo>
                    <a:pt x="0" y="0"/>
                  </a:moveTo>
                  <a:lnTo>
                    <a:pt x="110837" y="0"/>
                  </a:lnTo>
                </a:path>
              </a:pathLst>
            </a:custGeom>
            <a:noFill/>
            <a:ln w="12700">
              <a:solidFill>
                <a:srgbClr val="02297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accent1">
                      <a:alpha val="0"/>
                    </a:schemeClr>
                  </a:solidFill>
                </a:ln>
              </a:endParaRPr>
            </a:p>
          </p:txBody>
        </p:sp>
      </p:grpSp>
      <p:grpSp>
        <p:nvGrpSpPr>
          <p:cNvPr id="276" name="그룹 275"/>
          <p:cNvGrpSpPr/>
          <p:nvPr/>
        </p:nvGrpSpPr>
        <p:grpSpPr>
          <a:xfrm>
            <a:off x="5336409" y="2480815"/>
            <a:ext cx="1914537" cy="3754886"/>
            <a:chOff x="312738" y="2480815"/>
            <a:chExt cx="2180998" cy="3754886"/>
          </a:xfrm>
        </p:grpSpPr>
        <p:sp>
          <p:nvSpPr>
            <p:cNvPr id="277" name="Rectangle 156">
              <a:extLst>
                <a:ext uri="{FF2B5EF4-FFF2-40B4-BE49-F238E27FC236}">
                  <a16:creationId xmlns:a16="http://schemas.microsoft.com/office/drawing/2014/main" id="{76003226-0B74-4F86-B310-88B0F13FF9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2738" y="2480815"/>
              <a:ext cx="2180998" cy="834563"/>
            </a:xfrm>
            <a:prstGeom prst="rect">
              <a:avLst/>
            </a:prstGeom>
            <a:solidFill>
              <a:srgbClr val="E6ECEE"/>
            </a:solidFill>
            <a:ln w="19050">
              <a:noFill/>
              <a:miter lim="800000"/>
              <a:headEnd/>
              <a:tailEnd/>
            </a:ln>
            <a:effectLst/>
          </p:spPr>
          <p:txBody>
            <a:bodyPr lIns="36000" tIns="36000" rIns="36000" bIns="36000" anchor="t"/>
            <a:lstStyle/>
            <a:p>
              <a:pPr algn="ctr" defTabSz="457200" latinLnBrk="0"/>
              <a:endPara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278" name="Rectangle 156">
              <a:extLst>
                <a:ext uri="{FF2B5EF4-FFF2-40B4-BE49-F238E27FC236}">
                  <a16:creationId xmlns:a16="http://schemas.microsoft.com/office/drawing/2014/main" id="{76003226-0B74-4F86-B310-88B0F13FF9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2738" y="3454256"/>
              <a:ext cx="2180998" cy="834563"/>
            </a:xfrm>
            <a:prstGeom prst="rect">
              <a:avLst/>
            </a:prstGeom>
            <a:solidFill>
              <a:srgbClr val="E6ECEE"/>
            </a:solidFill>
            <a:ln w="19050">
              <a:noFill/>
              <a:miter lim="800000"/>
              <a:headEnd/>
              <a:tailEnd/>
            </a:ln>
            <a:effectLst/>
          </p:spPr>
          <p:txBody>
            <a:bodyPr lIns="36000" tIns="36000" rIns="36000" bIns="36000" anchor="t"/>
            <a:lstStyle/>
            <a:p>
              <a:pPr algn="ctr" defTabSz="457200" latinLnBrk="0"/>
              <a:endPara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279" name="Rectangle 156">
              <a:extLst>
                <a:ext uri="{FF2B5EF4-FFF2-40B4-BE49-F238E27FC236}">
                  <a16:creationId xmlns:a16="http://schemas.microsoft.com/office/drawing/2014/main" id="{76003226-0B74-4F86-B310-88B0F13FF9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2738" y="4427697"/>
              <a:ext cx="2180998" cy="834563"/>
            </a:xfrm>
            <a:prstGeom prst="rect">
              <a:avLst/>
            </a:prstGeom>
            <a:solidFill>
              <a:srgbClr val="E6ECEE"/>
            </a:solidFill>
            <a:ln w="19050">
              <a:noFill/>
              <a:miter lim="800000"/>
              <a:headEnd/>
              <a:tailEnd/>
            </a:ln>
            <a:effectLst/>
          </p:spPr>
          <p:txBody>
            <a:bodyPr lIns="36000" tIns="36000" rIns="36000" bIns="36000" anchor="t"/>
            <a:lstStyle/>
            <a:p>
              <a:pPr algn="ctr" defTabSz="457200" latinLnBrk="0"/>
              <a:endPara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280" name="Rectangle 156">
              <a:extLst>
                <a:ext uri="{FF2B5EF4-FFF2-40B4-BE49-F238E27FC236}">
                  <a16:creationId xmlns:a16="http://schemas.microsoft.com/office/drawing/2014/main" id="{76003226-0B74-4F86-B310-88B0F13FF9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2738" y="5401138"/>
              <a:ext cx="2180998" cy="834563"/>
            </a:xfrm>
            <a:prstGeom prst="rect">
              <a:avLst/>
            </a:prstGeom>
            <a:solidFill>
              <a:srgbClr val="E6ECEE"/>
            </a:solidFill>
            <a:ln w="19050">
              <a:noFill/>
              <a:miter lim="800000"/>
              <a:headEnd/>
              <a:tailEnd/>
            </a:ln>
            <a:effectLst/>
          </p:spPr>
          <p:txBody>
            <a:bodyPr lIns="36000" tIns="36000" rIns="36000" bIns="36000" anchor="t"/>
            <a:lstStyle/>
            <a:p>
              <a:pPr algn="ctr" defTabSz="457200" latinLnBrk="0"/>
              <a:endPara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</p:grpSp>
      <p:sp>
        <p:nvSpPr>
          <p:cNvPr id="301" name="자유형 300"/>
          <p:cNvSpPr/>
          <p:nvPr/>
        </p:nvSpPr>
        <p:spPr>
          <a:xfrm>
            <a:off x="7534805" y="2268071"/>
            <a:ext cx="164330" cy="3609201"/>
          </a:xfrm>
          <a:custGeom>
            <a:avLst/>
            <a:gdLst>
              <a:gd name="connsiteX0" fmla="*/ 0 w 143435"/>
              <a:gd name="connsiteY0" fmla="*/ 0 h 3693458"/>
              <a:gd name="connsiteX1" fmla="*/ 0 w 143435"/>
              <a:gd name="connsiteY1" fmla="*/ 3693458 h 3693458"/>
              <a:gd name="connsiteX2" fmla="*/ 143435 w 143435"/>
              <a:gd name="connsiteY2" fmla="*/ 3693458 h 3693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3435" h="3693458">
                <a:moveTo>
                  <a:pt x="0" y="0"/>
                </a:moveTo>
                <a:lnTo>
                  <a:pt x="0" y="3693458"/>
                </a:lnTo>
                <a:lnTo>
                  <a:pt x="143435" y="3693458"/>
                </a:lnTo>
              </a:path>
            </a:pathLst>
          </a:custGeom>
          <a:noFill/>
          <a:ln w="12700">
            <a:solidFill>
              <a:srgbClr val="0229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grpSp>
        <p:nvGrpSpPr>
          <p:cNvPr id="302" name="그룹 301"/>
          <p:cNvGrpSpPr/>
          <p:nvPr/>
        </p:nvGrpSpPr>
        <p:grpSpPr>
          <a:xfrm>
            <a:off x="7542379" y="2852936"/>
            <a:ext cx="130252" cy="1989935"/>
            <a:chOff x="464532" y="2852936"/>
            <a:chExt cx="130252" cy="1989935"/>
          </a:xfrm>
        </p:grpSpPr>
        <p:sp>
          <p:nvSpPr>
            <p:cNvPr id="303" name="자유형 302"/>
            <p:cNvSpPr/>
            <p:nvPr/>
          </p:nvSpPr>
          <p:spPr>
            <a:xfrm flipV="1">
              <a:off x="464532" y="2852936"/>
              <a:ext cx="130252" cy="45719"/>
            </a:xfrm>
            <a:custGeom>
              <a:avLst/>
              <a:gdLst>
                <a:gd name="connsiteX0" fmla="*/ 0 w 110837"/>
                <a:gd name="connsiteY0" fmla="*/ 0 h 0"/>
                <a:gd name="connsiteX1" fmla="*/ 110837 w 110837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0837">
                  <a:moveTo>
                    <a:pt x="0" y="0"/>
                  </a:moveTo>
                  <a:lnTo>
                    <a:pt x="110837" y="0"/>
                  </a:lnTo>
                </a:path>
              </a:pathLst>
            </a:custGeom>
            <a:noFill/>
            <a:ln w="12700">
              <a:solidFill>
                <a:srgbClr val="02297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accent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304" name="자유형 303"/>
            <p:cNvSpPr/>
            <p:nvPr/>
          </p:nvSpPr>
          <p:spPr>
            <a:xfrm flipV="1">
              <a:off x="464532" y="3828314"/>
              <a:ext cx="130252" cy="45719"/>
            </a:xfrm>
            <a:custGeom>
              <a:avLst/>
              <a:gdLst>
                <a:gd name="connsiteX0" fmla="*/ 0 w 110837"/>
                <a:gd name="connsiteY0" fmla="*/ 0 h 0"/>
                <a:gd name="connsiteX1" fmla="*/ 110837 w 110837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0837">
                  <a:moveTo>
                    <a:pt x="0" y="0"/>
                  </a:moveTo>
                  <a:lnTo>
                    <a:pt x="110837" y="0"/>
                  </a:lnTo>
                </a:path>
              </a:pathLst>
            </a:custGeom>
            <a:noFill/>
            <a:ln w="12700">
              <a:solidFill>
                <a:srgbClr val="02297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accent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305" name="자유형 304"/>
            <p:cNvSpPr/>
            <p:nvPr/>
          </p:nvSpPr>
          <p:spPr>
            <a:xfrm flipV="1">
              <a:off x="464532" y="4797152"/>
              <a:ext cx="130252" cy="45719"/>
            </a:xfrm>
            <a:custGeom>
              <a:avLst/>
              <a:gdLst>
                <a:gd name="connsiteX0" fmla="*/ 0 w 110837"/>
                <a:gd name="connsiteY0" fmla="*/ 0 h 0"/>
                <a:gd name="connsiteX1" fmla="*/ 110837 w 110837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0837">
                  <a:moveTo>
                    <a:pt x="0" y="0"/>
                  </a:moveTo>
                  <a:lnTo>
                    <a:pt x="110837" y="0"/>
                  </a:lnTo>
                </a:path>
              </a:pathLst>
            </a:custGeom>
            <a:noFill/>
            <a:ln w="12700">
              <a:solidFill>
                <a:srgbClr val="02297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accent1">
                      <a:alpha val="0"/>
                    </a:schemeClr>
                  </a:solidFill>
                </a:ln>
              </a:endParaRPr>
            </a:p>
          </p:txBody>
        </p:sp>
      </p:grpSp>
      <p:sp>
        <p:nvSpPr>
          <p:cNvPr id="311" name="직사각형 310"/>
          <p:cNvSpPr/>
          <p:nvPr/>
        </p:nvSpPr>
        <p:spPr>
          <a:xfrm flipH="1">
            <a:off x="3037084" y="2593044"/>
            <a:ext cx="1740729" cy="600164"/>
          </a:xfrm>
          <a:prstGeom prst="rect">
            <a:avLst/>
          </a:prstGeom>
          <a:noFill/>
          <a:ln w="1270">
            <a:noFill/>
          </a:ln>
        </p:spPr>
        <p:txBody>
          <a:bodyPr wrap="square" lIns="0" tIns="0" rIns="0" bIns="0" rtlCol="0">
            <a:spAutoFit/>
          </a:bodyPr>
          <a:lstStyle/>
          <a:p>
            <a:pPr marL="0" marR="0" lvl="1" indent="-98541" algn="ctr" defTabSz="854234" fontAlgn="base">
              <a:buClr>
                <a:prstClr val="white">
                  <a:lumMod val="65000"/>
                </a:prstClr>
              </a:buClr>
              <a:buSzPct val="80000"/>
              <a:tabLst>
                <a:tab pos="6151026" algn="l"/>
              </a:tabLst>
              <a:defRPr/>
            </a:pPr>
            <a:r>
              <a:rPr lang="ko-KR" altLang="en-US" sz="130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소스코드 일괄 자동 </a:t>
            </a:r>
            <a:endParaRPr lang="en-US" altLang="ko-KR" sz="1300">
              <a:ln w="1270">
                <a:solidFill>
                  <a:schemeClr val="accent1">
                    <a:alpha val="0"/>
                  </a:schemeClr>
                </a:solidFill>
              </a:ln>
              <a:solidFill>
                <a:srgbClr val="000000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marL="0" marR="0" lvl="1" indent="-98541" algn="ctr" defTabSz="854234" fontAlgn="base">
              <a:buClr>
                <a:prstClr val="white">
                  <a:lumMod val="65000"/>
                </a:prstClr>
              </a:buClr>
              <a:buSzPct val="80000"/>
              <a:tabLst>
                <a:tab pos="6151026" algn="l"/>
              </a:tabLst>
              <a:defRPr/>
            </a:pPr>
            <a:r>
              <a:rPr lang="ko-KR" altLang="en-US" sz="130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변경에 따른 획기적인</a:t>
            </a:r>
            <a:endParaRPr lang="en-US" altLang="ko-KR" sz="1300">
              <a:ln w="1270">
                <a:solidFill>
                  <a:schemeClr val="accent1">
                    <a:alpha val="0"/>
                  </a:schemeClr>
                </a:solidFill>
              </a:ln>
              <a:solidFill>
                <a:srgbClr val="000000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marL="0" marR="0" lvl="1" indent="-98541" algn="ctr" defTabSz="854234" fontAlgn="base">
              <a:buClr>
                <a:prstClr val="white">
                  <a:lumMod val="65000"/>
                </a:prstClr>
              </a:buClr>
              <a:buSzPct val="80000"/>
              <a:tabLst>
                <a:tab pos="6151026" algn="l"/>
              </a:tabLst>
              <a:defRPr/>
            </a:pPr>
            <a:r>
              <a:rPr lang="ko-KR" altLang="en-US" sz="130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생산성 향상</a:t>
            </a:r>
            <a:endParaRPr lang="en-US" altLang="ko-KR" sz="1300" dirty="0">
              <a:ln w="1270">
                <a:solidFill>
                  <a:schemeClr val="accent1">
                    <a:alpha val="0"/>
                  </a:schemeClr>
                </a:solidFill>
              </a:ln>
              <a:solidFill>
                <a:srgbClr val="000000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312" name="직사각형 311"/>
          <p:cNvSpPr/>
          <p:nvPr/>
        </p:nvSpPr>
        <p:spPr>
          <a:xfrm flipH="1">
            <a:off x="2986852" y="3562113"/>
            <a:ext cx="1841192" cy="600164"/>
          </a:xfrm>
          <a:prstGeom prst="rect">
            <a:avLst/>
          </a:prstGeom>
          <a:noFill/>
          <a:ln w="1270">
            <a:noFill/>
          </a:ln>
        </p:spPr>
        <p:txBody>
          <a:bodyPr wrap="square" lIns="0" tIns="0" rIns="0" bIns="0" rtlCol="0">
            <a:spAutoFit/>
          </a:bodyPr>
          <a:lstStyle/>
          <a:p>
            <a:pPr marL="0" lvl="1" indent="-98541" algn="ctr" defTabSz="854234" fontAlgn="base">
              <a:buClr>
                <a:prstClr val="white">
                  <a:lumMod val="65000"/>
                </a:prstClr>
              </a:buClr>
              <a:buSzPct val="80000"/>
              <a:buFontTx/>
              <a:buNone/>
              <a:tabLst>
                <a:tab pos="6151026" algn="l"/>
              </a:tabLst>
              <a:defRPr/>
            </a:pPr>
            <a:r>
              <a:rPr lang="ko-KR" altLang="en-US" sz="130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개발 표준 가이드를 </a:t>
            </a:r>
            <a:endParaRPr lang="en-US" altLang="ko-KR" sz="1300">
              <a:ln w="1270">
                <a:solidFill>
                  <a:schemeClr val="accent1">
                    <a:alpha val="0"/>
                  </a:schemeClr>
                </a:solidFill>
              </a:ln>
              <a:solidFill>
                <a:srgbClr val="000000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marL="0" lvl="1" indent="-98541" algn="ctr" defTabSz="854234" fontAlgn="base">
              <a:buClr>
                <a:prstClr val="white">
                  <a:lumMod val="65000"/>
                </a:prstClr>
              </a:buClr>
              <a:buSzPct val="80000"/>
              <a:buFontTx/>
              <a:buNone/>
              <a:tabLst>
                <a:tab pos="6151026" algn="l"/>
              </a:tabLst>
              <a:defRPr/>
            </a:pPr>
            <a:r>
              <a:rPr lang="ko-KR" altLang="en-US" sz="130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준수한 동일한 품질의 소스 </a:t>
            </a:r>
            <a:endParaRPr lang="en-US" altLang="ko-KR" sz="1300">
              <a:ln w="1270">
                <a:solidFill>
                  <a:schemeClr val="accent1">
                    <a:alpha val="0"/>
                  </a:schemeClr>
                </a:solidFill>
              </a:ln>
              <a:solidFill>
                <a:srgbClr val="000000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marL="0" lvl="1" indent="-98541" algn="ctr" defTabSz="854234" fontAlgn="base">
              <a:buClr>
                <a:prstClr val="white">
                  <a:lumMod val="65000"/>
                </a:prstClr>
              </a:buClr>
              <a:buSzPct val="80000"/>
              <a:buFontTx/>
              <a:buNone/>
              <a:tabLst>
                <a:tab pos="6151026" algn="l"/>
              </a:tabLst>
              <a:defRPr/>
            </a:pPr>
            <a:r>
              <a:rPr lang="ko-KR" altLang="en-US" sz="130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구현으로 소스 품질 향상</a:t>
            </a:r>
            <a:endParaRPr lang="en-US" altLang="ko-KR" sz="1300" dirty="0">
              <a:ln w="1270">
                <a:solidFill>
                  <a:schemeClr val="accent1">
                    <a:alpha val="0"/>
                  </a:schemeClr>
                </a:solidFill>
              </a:ln>
              <a:solidFill>
                <a:srgbClr val="000000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313" name="직사각형 312"/>
          <p:cNvSpPr/>
          <p:nvPr/>
        </p:nvSpPr>
        <p:spPr>
          <a:xfrm flipH="1">
            <a:off x="3171110" y="4662694"/>
            <a:ext cx="1472677" cy="384721"/>
          </a:xfrm>
          <a:prstGeom prst="rect">
            <a:avLst/>
          </a:prstGeom>
          <a:noFill/>
          <a:ln w="1270">
            <a:noFill/>
          </a:ln>
        </p:spPr>
        <p:txBody>
          <a:bodyPr wrap="square" lIns="0" tIns="0" rIns="0" bIns="0" rtlCol="0">
            <a:spAutoFit/>
          </a:bodyPr>
          <a:lstStyle/>
          <a:p>
            <a:pPr marL="0" lvl="1" indent="-98541" algn="ctr" defTabSz="854234" fontAlgn="base">
              <a:lnSpc>
                <a:spcPts val="1500"/>
              </a:lnSpc>
              <a:buClr>
                <a:prstClr val="white">
                  <a:lumMod val="65000"/>
                </a:prstClr>
              </a:buClr>
              <a:buSzPct val="80000"/>
              <a:tabLst>
                <a:tab pos="6151026" algn="l"/>
              </a:tabLst>
              <a:defRPr/>
            </a:pPr>
            <a:r>
              <a:rPr lang="ko-KR" altLang="en-US" sz="130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소스 코드 변환을 위한 </a:t>
            </a:r>
            <a:endParaRPr lang="en-US" altLang="ko-KR" sz="1300">
              <a:ln w="1270">
                <a:solidFill>
                  <a:schemeClr val="accent1">
                    <a:alpha val="0"/>
                  </a:schemeClr>
                </a:solidFill>
              </a:ln>
              <a:solidFill>
                <a:srgbClr val="000000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marL="0" lvl="1" indent="-98541" algn="ctr" defTabSz="854234" fontAlgn="base">
              <a:lnSpc>
                <a:spcPts val="1500"/>
              </a:lnSpc>
              <a:buClr>
                <a:prstClr val="white">
                  <a:lumMod val="65000"/>
                </a:prstClr>
              </a:buClr>
              <a:buSzPct val="80000"/>
              <a:tabLst>
                <a:tab pos="6151026" algn="l"/>
              </a:tabLst>
              <a:defRPr/>
            </a:pPr>
            <a:r>
              <a:rPr lang="ko-KR" altLang="en-US" sz="130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개발 공수 절감</a:t>
            </a:r>
            <a:endParaRPr lang="en-US" altLang="ko-KR" sz="1300" dirty="0">
              <a:ln w="1270">
                <a:solidFill>
                  <a:schemeClr val="accent1">
                    <a:alpha val="0"/>
                  </a:schemeClr>
                </a:solidFill>
              </a:ln>
              <a:solidFill>
                <a:srgbClr val="000000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314" name="직사각형 313"/>
          <p:cNvSpPr/>
          <p:nvPr/>
        </p:nvSpPr>
        <p:spPr>
          <a:xfrm flipH="1">
            <a:off x="2934364" y="5457328"/>
            <a:ext cx="1946169" cy="769441"/>
          </a:xfrm>
          <a:prstGeom prst="rect">
            <a:avLst/>
          </a:prstGeom>
          <a:noFill/>
          <a:ln w="1270">
            <a:noFill/>
          </a:ln>
        </p:spPr>
        <p:txBody>
          <a:bodyPr wrap="square" lIns="0" tIns="0" rIns="0" bIns="0" rtlCol="0">
            <a:spAutoFit/>
          </a:bodyPr>
          <a:lstStyle/>
          <a:p>
            <a:pPr marL="0" marR="0" lvl="1" indent="-98541" algn="ctr" defTabSz="854234" fontAlgn="base">
              <a:lnSpc>
                <a:spcPts val="1500"/>
              </a:lnSpc>
              <a:buClr>
                <a:prstClr val="white">
                  <a:lumMod val="65000"/>
                </a:prstClr>
              </a:buClr>
              <a:buSzPct val="80000"/>
              <a:buFontTx/>
              <a:buNone/>
              <a:tabLst>
                <a:tab pos="6151026" algn="l"/>
              </a:tabLst>
              <a:defRPr/>
            </a:pPr>
            <a:r>
              <a:rPr lang="ko-KR" altLang="en-US" sz="1300" dirty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분석 및 컨버전 </a:t>
            </a:r>
            <a:endParaRPr lang="en-US" altLang="ko-KR" sz="1300" dirty="0">
              <a:ln w="1270">
                <a:solidFill>
                  <a:schemeClr val="accent1">
                    <a:alpha val="0"/>
                  </a:schemeClr>
                </a:solidFill>
              </a:ln>
              <a:solidFill>
                <a:srgbClr val="000000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marL="0" marR="0" lvl="1" indent="-98541" algn="ctr" defTabSz="854234" fontAlgn="base">
              <a:lnSpc>
                <a:spcPts val="1500"/>
              </a:lnSpc>
              <a:buClr>
                <a:prstClr val="white">
                  <a:lumMod val="65000"/>
                </a:prstClr>
              </a:buClr>
              <a:buSzPct val="80000"/>
              <a:buFontTx/>
              <a:buNone/>
              <a:tabLst>
                <a:tab pos="6151026" algn="l"/>
              </a:tabLst>
              <a:defRPr/>
            </a:pPr>
            <a:r>
              <a:rPr lang="ko-KR" altLang="en-US" sz="1300" dirty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도구를 통해 안정적인</a:t>
            </a:r>
            <a:endParaRPr lang="en-US" altLang="ko-KR" sz="1300" dirty="0">
              <a:ln w="1270">
                <a:solidFill>
                  <a:schemeClr val="accent1">
                    <a:alpha val="0"/>
                  </a:schemeClr>
                </a:solidFill>
              </a:ln>
              <a:solidFill>
                <a:srgbClr val="000000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marL="0" marR="0" lvl="1" indent="-98541" algn="ctr" defTabSz="854234" fontAlgn="base">
              <a:lnSpc>
                <a:spcPts val="1500"/>
              </a:lnSpc>
              <a:buClr>
                <a:prstClr val="white">
                  <a:lumMod val="65000"/>
                </a:prstClr>
              </a:buClr>
              <a:buSzPct val="80000"/>
              <a:buFontTx/>
              <a:buNone/>
              <a:tabLst>
                <a:tab pos="6151026" algn="l"/>
              </a:tabLst>
              <a:defRPr/>
            </a:pPr>
            <a:r>
              <a:rPr lang="ko-KR" altLang="en-US" sz="1300" dirty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컨버전 및 전환 리스크 </a:t>
            </a:r>
            <a:endParaRPr lang="en-US" altLang="ko-KR" sz="1300" dirty="0">
              <a:ln w="1270">
                <a:solidFill>
                  <a:schemeClr val="accent1">
                    <a:alpha val="0"/>
                  </a:schemeClr>
                </a:solidFill>
              </a:ln>
              <a:solidFill>
                <a:srgbClr val="000000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marL="0" marR="0" lvl="1" indent="-98541" algn="ctr" defTabSz="854234" fontAlgn="base">
              <a:lnSpc>
                <a:spcPts val="1500"/>
              </a:lnSpc>
              <a:buClr>
                <a:prstClr val="white">
                  <a:lumMod val="65000"/>
                </a:prstClr>
              </a:buClr>
              <a:buSzPct val="80000"/>
              <a:buFontTx/>
              <a:buNone/>
              <a:tabLst>
                <a:tab pos="6151026" algn="l"/>
              </a:tabLst>
              <a:defRPr/>
            </a:pPr>
            <a:r>
              <a:rPr lang="ko-KR" altLang="en-US" sz="1300" dirty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최소화 가능</a:t>
            </a:r>
            <a:endParaRPr lang="en-US" altLang="ko-KR" sz="1300" dirty="0">
              <a:ln w="1270">
                <a:solidFill>
                  <a:schemeClr val="accent1">
                    <a:alpha val="0"/>
                  </a:schemeClr>
                </a:solidFill>
              </a:ln>
              <a:solidFill>
                <a:srgbClr val="000000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58" name="직사각형 157"/>
          <p:cNvSpPr/>
          <p:nvPr/>
        </p:nvSpPr>
        <p:spPr>
          <a:xfrm>
            <a:off x="650276" y="1986035"/>
            <a:ext cx="1152560" cy="230832"/>
          </a:xfrm>
          <a:prstGeom prst="rect">
            <a:avLst/>
          </a:prstGeom>
          <a:noFill/>
          <a:ln w="1270">
            <a:noFill/>
          </a:ln>
        </p:spPr>
        <p:txBody>
          <a:bodyPr wrap="none" lIns="0" tIns="0" rIns="0" bIns="0" rtlCol="0">
            <a:spAutoFit/>
          </a:bodyPr>
          <a:lstStyle/>
          <a:p>
            <a:pPr marL="0" marR="0" lvl="1" indent="-98541" algn="ctr" defTabSz="854234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white">
                  <a:lumMod val="65000"/>
                </a:prstClr>
              </a:buClr>
              <a:buSzPct val="80000"/>
              <a:buFontTx/>
              <a:buNone/>
              <a:tabLst>
                <a:tab pos="6151026" algn="l"/>
              </a:tabLst>
              <a:defRPr/>
            </a:pPr>
            <a:r>
              <a:rPr lang="ko-KR" altLang="en-US" sz="150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Monotype Sorts"/>
              </a:rPr>
              <a:t>분석</a:t>
            </a:r>
            <a:r>
              <a:rPr lang="en-US" altLang="ko-KR" sz="150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Monotype Sorts"/>
              </a:rPr>
              <a:t>/</a:t>
            </a:r>
            <a:r>
              <a:rPr lang="ko-KR" altLang="en-US" sz="150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Monotype Sorts"/>
              </a:rPr>
              <a:t>설계 단계</a:t>
            </a:r>
            <a:endParaRPr lang="ko-KR" altLang="en-US" sz="1500" dirty="0">
              <a:ln w="1270"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  <a:sym typeface="Monotype Sorts"/>
            </a:endParaRPr>
          </a:p>
        </p:txBody>
      </p:sp>
      <p:sp>
        <p:nvSpPr>
          <p:cNvPr id="159" name="직사각형 158"/>
          <p:cNvSpPr/>
          <p:nvPr/>
        </p:nvSpPr>
        <p:spPr>
          <a:xfrm>
            <a:off x="3206880" y="1986035"/>
            <a:ext cx="673261" cy="230832"/>
          </a:xfrm>
          <a:prstGeom prst="rect">
            <a:avLst/>
          </a:prstGeom>
          <a:noFill/>
          <a:ln w="1270">
            <a:noFill/>
          </a:ln>
        </p:spPr>
        <p:txBody>
          <a:bodyPr wrap="none" lIns="0" tIns="0" rIns="0" bIns="0" rtlCol="0">
            <a:spAutoFit/>
          </a:bodyPr>
          <a:lstStyle/>
          <a:p>
            <a:pPr marL="0" marR="0" lvl="1" indent="-98541" algn="ctr" defTabSz="854234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white">
                  <a:lumMod val="65000"/>
                </a:prstClr>
              </a:buClr>
              <a:buSzPct val="80000"/>
              <a:buFontTx/>
              <a:buNone/>
              <a:tabLst>
                <a:tab pos="6151026" algn="l"/>
              </a:tabLst>
              <a:defRPr/>
            </a:pPr>
            <a:r>
              <a:rPr lang="ko-KR" altLang="en-US" sz="150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Monotype Sorts"/>
              </a:rPr>
              <a:t>구축단계</a:t>
            </a:r>
            <a:endParaRPr lang="ko-KR" altLang="en-US" sz="1500" dirty="0">
              <a:ln w="1270"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  <a:sym typeface="Monotype Sorts"/>
            </a:endParaRPr>
          </a:p>
        </p:txBody>
      </p:sp>
      <p:sp>
        <p:nvSpPr>
          <p:cNvPr id="160" name="직사각형 159"/>
          <p:cNvSpPr/>
          <p:nvPr/>
        </p:nvSpPr>
        <p:spPr>
          <a:xfrm>
            <a:off x="5539136" y="1986035"/>
            <a:ext cx="897682" cy="230832"/>
          </a:xfrm>
          <a:prstGeom prst="rect">
            <a:avLst/>
          </a:prstGeom>
          <a:noFill/>
          <a:ln w="1270">
            <a:noFill/>
          </a:ln>
        </p:spPr>
        <p:txBody>
          <a:bodyPr wrap="none" lIns="0" tIns="0" rIns="0" bIns="0" rtlCol="0">
            <a:spAutoFit/>
          </a:bodyPr>
          <a:lstStyle/>
          <a:p>
            <a:pPr marL="0" lvl="1" indent="-98541" algn="ctr" defTabSz="854234">
              <a:buClr>
                <a:prstClr val="white">
                  <a:lumMod val="65000"/>
                </a:prstClr>
              </a:buClr>
              <a:buSzPct val="80000"/>
              <a:tabLst>
                <a:tab pos="6151026" algn="l"/>
              </a:tabLst>
              <a:defRPr/>
            </a:pPr>
            <a:r>
              <a:rPr lang="ko-KR" altLang="en-US" sz="150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테스트 단계</a:t>
            </a:r>
            <a:endParaRPr lang="ko-KR" altLang="en-US" sz="1500" dirty="0">
              <a:ln w="1270"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61" name="직사각형 160"/>
          <p:cNvSpPr/>
          <p:nvPr/>
        </p:nvSpPr>
        <p:spPr>
          <a:xfrm>
            <a:off x="7375752" y="1986035"/>
            <a:ext cx="2069477" cy="230832"/>
          </a:xfrm>
          <a:prstGeom prst="rect">
            <a:avLst/>
          </a:prstGeom>
          <a:noFill/>
          <a:ln w="1270">
            <a:noFill/>
          </a:ln>
        </p:spPr>
        <p:txBody>
          <a:bodyPr wrap="none" lIns="0" tIns="0" rIns="0" bIns="0" rtlCol="0">
            <a:spAutoFit/>
          </a:bodyPr>
          <a:lstStyle/>
          <a:p>
            <a:pPr marL="0" lvl="1" indent="-98541" algn="ctr" defTabSz="854234" fontAlgn="base">
              <a:spcBef>
                <a:spcPct val="50000"/>
              </a:spcBef>
              <a:spcAft>
                <a:spcPct val="0"/>
              </a:spcAft>
              <a:buClr>
                <a:prstClr val="white">
                  <a:lumMod val="65000"/>
                </a:prstClr>
              </a:buClr>
              <a:buSzPct val="80000"/>
              <a:tabLst>
                <a:tab pos="6151026" algn="l"/>
              </a:tabLst>
              <a:defRPr/>
            </a:pPr>
            <a:r>
              <a:rPr lang="ko-KR" altLang="en-US" sz="1500" spc="-10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이행</a:t>
            </a:r>
            <a:r>
              <a:rPr lang="en-US" altLang="ko-KR" sz="1500" spc="-10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/</a:t>
            </a:r>
            <a:r>
              <a:rPr lang="ko-KR" altLang="en-US" sz="1500" spc="-10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안정화</a:t>
            </a:r>
            <a:r>
              <a:rPr lang="en-US" altLang="ko-KR" sz="1500" spc="-10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ko-KR" altLang="en-US" sz="1500" spc="-10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및</a:t>
            </a:r>
            <a:r>
              <a:rPr lang="en-US" altLang="ko-KR" sz="1500" spc="-10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ko-KR" altLang="en-US" sz="1500" spc="-10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유지보수 단계</a:t>
            </a:r>
            <a:endParaRPr lang="ko-KR" altLang="en-US" sz="1500" spc="-100" dirty="0">
              <a:ln w="1270"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65" name="직사각형 164"/>
          <p:cNvSpPr/>
          <p:nvPr/>
        </p:nvSpPr>
        <p:spPr>
          <a:xfrm flipH="1">
            <a:off x="5454448" y="2604137"/>
            <a:ext cx="1678459" cy="577979"/>
          </a:xfrm>
          <a:prstGeom prst="rect">
            <a:avLst/>
          </a:prstGeom>
          <a:noFill/>
          <a:ln w="1270">
            <a:noFill/>
          </a:ln>
        </p:spPr>
        <p:txBody>
          <a:bodyPr wrap="square" lIns="0" tIns="0" rIns="0" bIns="0" rtlCol="0">
            <a:spAutoFit/>
          </a:bodyPr>
          <a:lstStyle/>
          <a:p>
            <a:pPr marL="0" lvl="1" indent="-98541" algn="ctr" defTabSz="854234" fontAlgn="base">
              <a:lnSpc>
                <a:spcPts val="1500"/>
              </a:lnSpc>
              <a:buClr>
                <a:prstClr val="white">
                  <a:lumMod val="65000"/>
                </a:prstClr>
              </a:buClr>
              <a:buSzPct val="80000"/>
              <a:tabLst>
                <a:tab pos="6151026" algn="l"/>
              </a:tabLst>
              <a:defRPr/>
            </a:pPr>
            <a:r>
              <a:rPr lang="ko-KR" altLang="en-US" sz="130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문제∙장애 발생시 신속한 </a:t>
            </a:r>
            <a:endParaRPr lang="en-US" altLang="ko-KR" sz="1300">
              <a:ln w="1270">
                <a:solidFill>
                  <a:schemeClr val="accent1">
                    <a:alpha val="0"/>
                  </a:schemeClr>
                </a:solidFill>
              </a:ln>
              <a:solidFill>
                <a:srgbClr val="000000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marL="0" lvl="1" indent="-98541" algn="ctr" defTabSz="854234" fontAlgn="base">
              <a:lnSpc>
                <a:spcPts val="1500"/>
              </a:lnSpc>
              <a:buClr>
                <a:prstClr val="white">
                  <a:lumMod val="65000"/>
                </a:prstClr>
              </a:buClr>
              <a:buSzPct val="80000"/>
              <a:tabLst>
                <a:tab pos="6151026" algn="l"/>
              </a:tabLst>
              <a:defRPr/>
            </a:pPr>
            <a:r>
              <a:rPr lang="ko-KR" altLang="en-US" sz="130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원인 추적 및 수정 대상 파악 가능</a:t>
            </a:r>
            <a:endParaRPr lang="en-US" altLang="ko-KR" sz="1300" dirty="0">
              <a:ln w="1270">
                <a:solidFill>
                  <a:schemeClr val="accent1">
                    <a:alpha val="0"/>
                  </a:schemeClr>
                </a:solidFill>
              </a:ln>
              <a:solidFill>
                <a:srgbClr val="000000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66" name="직사각형 165"/>
          <p:cNvSpPr/>
          <p:nvPr/>
        </p:nvSpPr>
        <p:spPr>
          <a:xfrm flipH="1">
            <a:off x="5421019" y="3562113"/>
            <a:ext cx="1745317" cy="600164"/>
          </a:xfrm>
          <a:prstGeom prst="rect">
            <a:avLst/>
          </a:prstGeom>
          <a:noFill/>
          <a:ln w="1270">
            <a:noFill/>
          </a:ln>
        </p:spPr>
        <p:txBody>
          <a:bodyPr wrap="square" lIns="0" tIns="0" rIns="0" bIns="0" rtlCol="0">
            <a:spAutoFit/>
          </a:bodyPr>
          <a:lstStyle/>
          <a:p>
            <a:pPr marL="0" marR="0" lvl="1" indent="-98541" algn="ctr" defTabSz="854234" fontAlgn="base">
              <a:buClr>
                <a:prstClr val="white">
                  <a:lumMod val="65000"/>
                </a:prstClr>
              </a:buClr>
              <a:buSzPct val="80000"/>
              <a:tabLst>
                <a:tab pos="6151026" algn="l"/>
              </a:tabLst>
              <a:defRPr/>
            </a:pPr>
            <a:r>
              <a:rPr lang="ko-KR" altLang="en-US" sz="130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문제∙장애 발생시 소스코드 일괄 변경에 따른 </a:t>
            </a:r>
            <a:endParaRPr lang="en-US" altLang="ko-KR" sz="1300">
              <a:ln w="1270">
                <a:solidFill>
                  <a:schemeClr val="accent1">
                    <a:alpha val="0"/>
                  </a:schemeClr>
                </a:solidFill>
              </a:ln>
              <a:solidFill>
                <a:srgbClr val="000000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marL="0" marR="0" lvl="1" indent="-98541" algn="ctr" defTabSz="854234" fontAlgn="base">
              <a:buClr>
                <a:prstClr val="white">
                  <a:lumMod val="65000"/>
                </a:prstClr>
              </a:buClr>
              <a:buSzPct val="80000"/>
              <a:tabLst>
                <a:tab pos="6151026" algn="l"/>
              </a:tabLst>
              <a:defRPr/>
            </a:pPr>
            <a:r>
              <a:rPr lang="ko-KR" altLang="en-US" sz="130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신속한</a:t>
            </a:r>
            <a:r>
              <a:rPr lang="en-US" altLang="ko-KR" sz="130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ko-KR" altLang="en-US" sz="130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조치 가능</a:t>
            </a:r>
            <a:endParaRPr lang="en-US" altLang="ko-KR" sz="1300" dirty="0">
              <a:ln w="1270">
                <a:solidFill>
                  <a:schemeClr val="accent1">
                    <a:alpha val="0"/>
                  </a:schemeClr>
                </a:solidFill>
              </a:ln>
              <a:solidFill>
                <a:srgbClr val="000000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67" name="직사각형 166"/>
          <p:cNvSpPr/>
          <p:nvPr/>
        </p:nvSpPr>
        <p:spPr>
          <a:xfrm flipH="1">
            <a:off x="5415040" y="4657333"/>
            <a:ext cx="1757275" cy="384721"/>
          </a:xfrm>
          <a:prstGeom prst="rect">
            <a:avLst/>
          </a:prstGeom>
          <a:noFill/>
          <a:ln w="1270">
            <a:noFill/>
          </a:ln>
        </p:spPr>
        <p:txBody>
          <a:bodyPr wrap="square" lIns="0" tIns="0" rIns="0" bIns="0" rtlCol="0">
            <a:spAutoFit/>
          </a:bodyPr>
          <a:lstStyle/>
          <a:p>
            <a:pPr marL="0" lvl="1" indent="-98541" algn="ctr" defTabSz="854234" fontAlgn="base">
              <a:lnSpc>
                <a:spcPts val="1500"/>
              </a:lnSpc>
              <a:spcAft>
                <a:spcPct val="0"/>
              </a:spcAft>
              <a:buClr>
                <a:prstClr val="white">
                  <a:lumMod val="65000"/>
                </a:prstClr>
              </a:buClr>
              <a:buSzPct val="80000"/>
              <a:tabLst>
                <a:tab pos="6151026" algn="l"/>
              </a:tabLst>
              <a:defRPr/>
            </a:pPr>
            <a:r>
              <a:rPr lang="ko-KR" altLang="en-US" sz="1300" dirty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소스코드 </a:t>
            </a:r>
            <a:r>
              <a:rPr lang="en-US" altLang="ko-KR" sz="1300" dirty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Freezing </a:t>
            </a:r>
            <a:r>
              <a:rPr lang="ko-KR" altLang="en-US" sz="1300" dirty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기간</a:t>
            </a:r>
            <a:endParaRPr lang="en-US" altLang="ko-KR" sz="1300" dirty="0">
              <a:ln w="1270">
                <a:solidFill>
                  <a:schemeClr val="accent1">
                    <a:alpha val="0"/>
                  </a:schemeClr>
                </a:solidFill>
              </a:ln>
              <a:solidFill>
                <a:srgbClr val="000000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marL="0" lvl="1" indent="-98541" algn="ctr" defTabSz="854234" fontAlgn="base">
              <a:lnSpc>
                <a:spcPts val="1500"/>
              </a:lnSpc>
              <a:spcAft>
                <a:spcPct val="0"/>
              </a:spcAft>
              <a:buClr>
                <a:prstClr val="white">
                  <a:lumMod val="65000"/>
                </a:prstClr>
              </a:buClr>
              <a:buSzPct val="80000"/>
              <a:tabLst>
                <a:tab pos="6151026" algn="l"/>
              </a:tabLst>
              <a:defRPr/>
            </a:pPr>
            <a:r>
              <a:rPr lang="ko-KR" altLang="en-US" sz="1300" dirty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최소화 가능</a:t>
            </a:r>
          </a:p>
        </p:txBody>
      </p:sp>
      <p:sp>
        <p:nvSpPr>
          <p:cNvPr id="168" name="직사각형 167"/>
          <p:cNvSpPr/>
          <p:nvPr/>
        </p:nvSpPr>
        <p:spPr>
          <a:xfrm flipH="1">
            <a:off x="5467952" y="5534484"/>
            <a:ext cx="1651451" cy="577081"/>
          </a:xfrm>
          <a:prstGeom prst="rect">
            <a:avLst/>
          </a:prstGeom>
          <a:noFill/>
          <a:ln w="1270">
            <a:noFill/>
          </a:ln>
        </p:spPr>
        <p:txBody>
          <a:bodyPr wrap="square" lIns="0" tIns="0" rIns="0" bIns="0" rtlCol="0">
            <a:spAutoFit/>
          </a:bodyPr>
          <a:lstStyle/>
          <a:p>
            <a:pPr marL="0" marR="0" lvl="1" indent="-98541" algn="ctr" defTabSz="854234" fontAlgn="base">
              <a:lnSpc>
                <a:spcPts val="1500"/>
              </a:lnSpc>
              <a:buClr>
                <a:prstClr val="white">
                  <a:lumMod val="65000"/>
                </a:prstClr>
              </a:buClr>
              <a:buSzPct val="80000"/>
              <a:buFontTx/>
              <a:buNone/>
              <a:tabLst>
                <a:tab pos="6151026" algn="l"/>
              </a:tabLst>
              <a:defRPr/>
            </a:pPr>
            <a:r>
              <a:rPr lang="ko-KR" altLang="en-US" sz="1300" dirty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제한된 소스코드 </a:t>
            </a:r>
            <a:r>
              <a:rPr lang="en-US" altLang="ko-KR" sz="1300" dirty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Freezing </a:t>
            </a:r>
            <a:r>
              <a:rPr lang="ko-KR" altLang="en-US" sz="1300" dirty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기간에 </a:t>
            </a:r>
            <a:br>
              <a:rPr lang="en-US" altLang="ko-KR" sz="1300" dirty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</a:br>
            <a:r>
              <a:rPr lang="ko-KR" altLang="en-US" sz="1300" dirty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신속한 대응 가능</a:t>
            </a:r>
          </a:p>
        </p:txBody>
      </p:sp>
      <p:sp>
        <p:nvSpPr>
          <p:cNvPr id="169" name="직사각형 168"/>
          <p:cNvSpPr/>
          <p:nvPr/>
        </p:nvSpPr>
        <p:spPr>
          <a:xfrm flipH="1">
            <a:off x="7826027" y="2588267"/>
            <a:ext cx="1597798" cy="609719"/>
          </a:xfrm>
          <a:prstGeom prst="rect">
            <a:avLst/>
          </a:prstGeom>
          <a:noFill/>
          <a:ln w="1270">
            <a:noFill/>
          </a:ln>
        </p:spPr>
        <p:txBody>
          <a:bodyPr wrap="square" lIns="0" tIns="0" rIns="0" bIns="0" rtlCol="0">
            <a:spAutoFit/>
          </a:bodyPr>
          <a:lstStyle/>
          <a:p>
            <a:pPr marL="0" lvl="1" indent="-98541" algn="ctr" defTabSz="854234" fontAlgn="base">
              <a:lnSpc>
                <a:spcPts val="1560"/>
              </a:lnSpc>
              <a:buClr>
                <a:prstClr val="white">
                  <a:lumMod val="65000"/>
                </a:prstClr>
              </a:buClr>
              <a:buSzPct val="80000"/>
              <a:tabLst>
                <a:tab pos="6151026" algn="l"/>
              </a:tabLst>
              <a:defRPr/>
            </a:pPr>
            <a:r>
              <a:rPr lang="ko-KR" altLang="en-US" sz="130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문제∙장애 발생시 신속한 </a:t>
            </a:r>
            <a:endParaRPr lang="en-US" altLang="ko-KR" sz="1300">
              <a:ln w="1270">
                <a:solidFill>
                  <a:schemeClr val="accent1">
                    <a:alpha val="0"/>
                  </a:schemeClr>
                </a:solidFill>
              </a:ln>
              <a:solidFill>
                <a:srgbClr val="000000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marL="0" lvl="1" indent="-98541" algn="ctr" defTabSz="854234" fontAlgn="base">
              <a:lnSpc>
                <a:spcPts val="1560"/>
              </a:lnSpc>
              <a:buClr>
                <a:prstClr val="white">
                  <a:lumMod val="65000"/>
                </a:prstClr>
              </a:buClr>
              <a:buSzPct val="80000"/>
              <a:tabLst>
                <a:tab pos="6151026" algn="l"/>
              </a:tabLst>
              <a:defRPr/>
            </a:pPr>
            <a:r>
              <a:rPr lang="ko-KR" altLang="en-US" sz="130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원인 추적 및 수정 대상</a:t>
            </a:r>
            <a:r>
              <a:rPr lang="en-US" altLang="ko-KR" sz="130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ko-KR" altLang="en-US" sz="130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파악 용이</a:t>
            </a:r>
            <a:endParaRPr lang="en-US" altLang="ko-KR" sz="1300" dirty="0">
              <a:ln w="1270">
                <a:solidFill>
                  <a:schemeClr val="accent1">
                    <a:alpha val="0"/>
                  </a:schemeClr>
                </a:solidFill>
              </a:ln>
              <a:solidFill>
                <a:srgbClr val="000000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70" name="직사각형 169"/>
          <p:cNvSpPr/>
          <p:nvPr/>
        </p:nvSpPr>
        <p:spPr>
          <a:xfrm flipH="1">
            <a:off x="7870573" y="5650414"/>
            <a:ext cx="1508706" cy="410369"/>
          </a:xfrm>
          <a:prstGeom prst="rect">
            <a:avLst/>
          </a:prstGeom>
          <a:noFill/>
          <a:ln w="1270">
            <a:noFill/>
          </a:ln>
        </p:spPr>
        <p:txBody>
          <a:bodyPr wrap="square" lIns="0" tIns="0" rIns="0" bIns="0" rtlCol="0">
            <a:spAutoFit/>
          </a:bodyPr>
          <a:lstStyle/>
          <a:p>
            <a:pPr marL="0" marR="0" lvl="1" indent="-98541" algn="ctr" defTabSz="854234" fontAlgn="base">
              <a:lnSpc>
                <a:spcPts val="1560"/>
              </a:lnSpc>
              <a:spcAft>
                <a:spcPct val="0"/>
              </a:spcAft>
              <a:buClr>
                <a:prstClr val="white">
                  <a:lumMod val="65000"/>
                </a:prstClr>
              </a:buClr>
              <a:buSzPct val="80000"/>
              <a:buFontTx/>
              <a:buNone/>
              <a:tabLst>
                <a:tab pos="6151026" algn="l"/>
              </a:tabLst>
              <a:defRPr/>
            </a:pPr>
            <a:r>
              <a:rPr lang="ko-KR" altLang="en-US" sz="130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개발 및 유지보수 </a:t>
            </a:r>
            <a:endParaRPr lang="en-US" altLang="ko-KR" sz="1300">
              <a:ln w="1270">
                <a:solidFill>
                  <a:schemeClr val="accent1">
                    <a:alpha val="0"/>
                  </a:schemeClr>
                </a:solidFill>
              </a:ln>
              <a:solidFill>
                <a:srgbClr val="000000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marL="0" marR="0" lvl="1" indent="-98541" algn="ctr" defTabSz="854234" fontAlgn="base">
              <a:lnSpc>
                <a:spcPts val="1560"/>
              </a:lnSpc>
              <a:spcAft>
                <a:spcPct val="0"/>
              </a:spcAft>
              <a:buClr>
                <a:prstClr val="white">
                  <a:lumMod val="65000"/>
                </a:prstClr>
              </a:buClr>
              <a:buSzPct val="80000"/>
              <a:buFontTx/>
              <a:buNone/>
              <a:tabLst>
                <a:tab pos="6151026" algn="l"/>
              </a:tabLst>
              <a:defRPr/>
            </a:pPr>
            <a:r>
              <a:rPr lang="ko-KR" altLang="en-US" sz="130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생산성 향상</a:t>
            </a:r>
            <a:endParaRPr lang="ko-KR" altLang="en-US" sz="1300" dirty="0">
              <a:ln w="1270">
                <a:solidFill>
                  <a:schemeClr val="accent1">
                    <a:alpha val="0"/>
                  </a:schemeClr>
                </a:solidFill>
              </a:ln>
              <a:solidFill>
                <a:srgbClr val="000000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71" name="직사각형 170"/>
          <p:cNvSpPr/>
          <p:nvPr/>
        </p:nvSpPr>
        <p:spPr>
          <a:xfrm flipH="1">
            <a:off x="7731481" y="3557336"/>
            <a:ext cx="1786890" cy="609719"/>
          </a:xfrm>
          <a:prstGeom prst="rect">
            <a:avLst/>
          </a:prstGeom>
          <a:noFill/>
          <a:ln w="1270">
            <a:noFill/>
          </a:ln>
        </p:spPr>
        <p:txBody>
          <a:bodyPr wrap="square" lIns="0" tIns="0" rIns="0" bIns="0" rtlCol="0">
            <a:spAutoFit/>
          </a:bodyPr>
          <a:lstStyle/>
          <a:p>
            <a:pPr marL="0" marR="0" lvl="1" indent="-98541" algn="ctr" defTabSz="854234" fontAlgn="base">
              <a:lnSpc>
                <a:spcPts val="1560"/>
              </a:lnSpc>
              <a:buClr>
                <a:prstClr val="white">
                  <a:lumMod val="65000"/>
                </a:prstClr>
              </a:buClr>
              <a:buSzPct val="80000"/>
              <a:tabLst>
                <a:tab pos="6151026" algn="l"/>
              </a:tabLst>
              <a:defRPr/>
            </a:pPr>
            <a:r>
              <a:rPr lang="ko-KR" altLang="en-US" sz="1300" dirty="0" err="1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문제∙장애</a:t>
            </a:r>
            <a:r>
              <a:rPr lang="ko-KR" altLang="en-US" sz="1300" dirty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발생시 소스코드 일괄 변경에 따른 </a:t>
            </a:r>
            <a:endParaRPr lang="en-US" altLang="ko-KR" sz="1300" dirty="0">
              <a:ln w="1270">
                <a:solidFill>
                  <a:schemeClr val="accent1">
                    <a:alpha val="0"/>
                  </a:schemeClr>
                </a:solidFill>
              </a:ln>
              <a:solidFill>
                <a:srgbClr val="000000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marL="0" marR="0" lvl="1" indent="-98541" algn="ctr" defTabSz="854234" fontAlgn="base">
              <a:lnSpc>
                <a:spcPts val="1560"/>
              </a:lnSpc>
              <a:buClr>
                <a:prstClr val="white">
                  <a:lumMod val="65000"/>
                </a:prstClr>
              </a:buClr>
              <a:buSzPct val="80000"/>
              <a:tabLst>
                <a:tab pos="6151026" algn="l"/>
              </a:tabLst>
              <a:defRPr/>
            </a:pPr>
            <a:r>
              <a:rPr lang="ko-KR" altLang="en-US" sz="1300" dirty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신속한 조치 가능</a:t>
            </a:r>
            <a:endParaRPr lang="en-US" altLang="ko-KR" sz="1300" dirty="0">
              <a:ln w="1270">
                <a:solidFill>
                  <a:schemeClr val="accent1">
                    <a:alpha val="0"/>
                  </a:schemeClr>
                </a:solidFill>
              </a:ln>
              <a:solidFill>
                <a:srgbClr val="000000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72" name="직사각형 171"/>
          <p:cNvSpPr/>
          <p:nvPr/>
        </p:nvSpPr>
        <p:spPr>
          <a:xfrm flipH="1">
            <a:off x="7774346" y="4639963"/>
            <a:ext cx="1701160" cy="436017"/>
          </a:xfrm>
          <a:prstGeom prst="rect">
            <a:avLst/>
          </a:prstGeom>
          <a:noFill/>
          <a:ln w="1270">
            <a:noFill/>
          </a:ln>
        </p:spPr>
        <p:txBody>
          <a:bodyPr wrap="square" lIns="0" tIns="0" rIns="0" bIns="0" rtlCol="0">
            <a:spAutoFit/>
          </a:bodyPr>
          <a:lstStyle/>
          <a:p>
            <a:pPr marL="0" lvl="1" indent="-98541" algn="ctr" defTabSz="854234" fontAlgn="base">
              <a:lnSpc>
                <a:spcPts val="1560"/>
              </a:lnSpc>
              <a:spcAft>
                <a:spcPts val="200"/>
              </a:spcAft>
              <a:buClr>
                <a:prstClr val="white">
                  <a:lumMod val="65000"/>
                </a:prstClr>
              </a:buClr>
              <a:buSzPct val="80000"/>
              <a:tabLst>
                <a:tab pos="6151026" algn="l"/>
              </a:tabLst>
              <a:defRPr/>
            </a:pPr>
            <a:r>
              <a:rPr lang="ko-KR" altLang="en-US" sz="130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장애 예방을 위한 변경 </a:t>
            </a:r>
            <a:endParaRPr lang="en-US" altLang="ko-KR" sz="1300">
              <a:ln w="1270">
                <a:solidFill>
                  <a:schemeClr val="accent1">
                    <a:alpha val="0"/>
                  </a:schemeClr>
                </a:solidFill>
              </a:ln>
              <a:solidFill>
                <a:srgbClr val="000000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marL="0" lvl="1" indent="-98541" algn="ctr" defTabSz="854234" fontAlgn="base">
              <a:lnSpc>
                <a:spcPts val="1560"/>
              </a:lnSpc>
              <a:spcAft>
                <a:spcPts val="200"/>
              </a:spcAft>
              <a:buClr>
                <a:prstClr val="white">
                  <a:lumMod val="65000"/>
                </a:prstClr>
              </a:buClr>
              <a:buSzPct val="80000"/>
              <a:tabLst>
                <a:tab pos="6151026" algn="l"/>
              </a:tabLst>
              <a:defRPr/>
            </a:pPr>
            <a:r>
              <a:rPr lang="ko-KR" altLang="en-US" sz="130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영향 분석 용이</a:t>
            </a:r>
            <a:endParaRPr lang="ko-KR" altLang="en-US" sz="1300" dirty="0">
              <a:ln w="1270">
                <a:solidFill>
                  <a:schemeClr val="accent1">
                    <a:alpha val="0"/>
                  </a:schemeClr>
                </a:solidFill>
              </a:ln>
              <a:solidFill>
                <a:srgbClr val="000000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6E18C0D9-6A4D-41EB-BE27-3FB7CC2E8A55}"/>
              </a:ext>
            </a:extLst>
          </p:cNvPr>
          <p:cNvSpPr txBox="1"/>
          <p:nvPr/>
        </p:nvSpPr>
        <p:spPr>
          <a:xfrm>
            <a:off x="9356852" y="6492723"/>
            <a:ext cx="131447" cy="13849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lvl="0" indent="-285750" algn="r">
              <a:defRPr/>
            </a:pPr>
            <a:r>
              <a:rPr lang="en-US" altLang="ko-KR" sz="900">
                <a:gradFill>
                  <a:gsLst>
                    <a:gs pos="99351">
                      <a:srgbClr val="505E68"/>
                    </a:gs>
                    <a:gs pos="88961">
                      <a:srgbClr val="505E68"/>
                    </a:gs>
                  </a:gsLst>
                  <a:lin ang="5400000" scaled="1"/>
                </a:gra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14</a:t>
            </a:r>
            <a:endParaRPr lang="ko-KR" altLang="en-US" sz="90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000000"/>
              </a:solidFill>
              <a:latin typeface="Bookman Old Style" panose="02050604050505020204" pitchFamily="18" charset="0"/>
              <a:ea typeface="+mn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19482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자유형 155"/>
          <p:cNvSpPr/>
          <p:nvPr/>
        </p:nvSpPr>
        <p:spPr>
          <a:xfrm flipV="1">
            <a:off x="5748236" y="5168070"/>
            <a:ext cx="1542902" cy="196153"/>
          </a:xfrm>
          <a:custGeom>
            <a:avLst/>
            <a:gdLst>
              <a:gd name="connsiteX0" fmla="*/ 1194675 w 1194675"/>
              <a:gd name="connsiteY0" fmla="*/ 0 h 213710"/>
              <a:gd name="connsiteX1" fmla="*/ 1194675 w 1194675"/>
              <a:gd name="connsiteY1" fmla="*/ 213710 h 213710"/>
              <a:gd name="connsiteX2" fmla="*/ 0 w 1194675"/>
              <a:gd name="connsiteY2" fmla="*/ 213710 h 213710"/>
              <a:gd name="connsiteX3" fmla="*/ 0 w 1194675"/>
              <a:gd name="connsiteY3" fmla="*/ 21021 h 213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94675" h="213710">
                <a:moveTo>
                  <a:pt x="1194675" y="0"/>
                </a:moveTo>
                <a:lnTo>
                  <a:pt x="1194675" y="213710"/>
                </a:lnTo>
                <a:lnTo>
                  <a:pt x="0" y="213710"/>
                </a:lnTo>
                <a:lnTo>
                  <a:pt x="0" y="21021"/>
                </a:lnTo>
              </a:path>
            </a:pathLst>
          </a:custGeom>
          <a:noFill/>
          <a:ln>
            <a:solidFill>
              <a:srgbClr val="E0581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96" name="Rectangle 156">
            <a:extLst>
              <a:ext uri="{FF2B5EF4-FFF2-40B4-BE49-F238E27FC236}">
                <a16:creationId xmlns:a16="http://schemas.microsoft.com/office/drawing/2014/main" id="{76003226-0B74-4F86-B310-88B0F13FF9A6}"/>
              </a:ext>
            </a:extLst>
          </p:cNvPr>
          <p:cNvSpPr>
            <a:spLocks noChangeArrowheads="1"/>
          </p:cNvSpPr>
          <p:nvPr/>
        </p:nvSpPr>
        <p:spPr bwMode="auto">
          <a:xfrm flipH="1" flipV="1">
            <a:off x="893495" y="3143538"/>
            <a:ext cx="3699463" cy="1869638"/>
          </a:xfrm>
          <a:prstGeom prst="round2SameRect">
            <a:avLst>
              <a:gd name="adj1" fmla="val 10181"/>
              <a:gd name="adj2" fmla="val 3419"/>
            </a:avLst>
          </a:prstGeom>
          <a:solidFill>
            <a:srgbClr val="E6ECEE"/>
          </a:solidFill>
          <a:ln w="19050">
            <a:noFill/>
            <a:miter lim="800000"/>
            <a:headEnd/>
            <a:tailEnd/>
          </a:ln>
          <a:effectLst/>
        </p:spPr>
        <p:txBody>
          <a:bodyPr lIns="36000" tIns="36000" rIns="36000" bIns="36000" anchor="t"/>
          <a:lstStyle/>
          <a:p>
            <a:pPr algn="ctr" defTabSz="457200" latinLnBrk="0"/>
            <a:endParaRPr lang="ko-KR" altLang="en-US" sz="1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59" name="평행 사변형 58">
            <a:extLst>
              <a:ext uri="{FF2B5EF4-FFF2-40B4-BE49-F238E27FC236}">
                <a16:creationId xmlns:a16="http://schemas.microsoft.com/office/drawing/2014/main" id="{B6AFEC8E-01C7-471F-9863-6EC69359396D}"/>
              </a:ext>
            </a:extLst>
          </p:cNvPr>
          <p:cNvSpPr/>
          <p:nvPr/>
        </p:nvSpPr>
        <p:spPr>
          <a:xfrm flipH="1">
            <a:off x="488133" y="1769862"/>
            <a:ext cx="590460" cy="450979"/>
          </a:xfrm>
          <a:prstGeom prst="parallelogram">
            <a:avLst>
              <a:gd name="adj" fmla="val 90029"/>
            </a:avLst>
          </a:prstGeom>
          <a:solidFill>
            <a:srgbClr val="3CB7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500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60" name="평행 사변형 59">
            <a:extLst>
              <a:ext uri="{FF2B5EF4-FFF2-40B4-BE49-F238E27FC236}">
                <a16:creationId xmlns:a16="http://schemas.microsoft.com/office/drawing/2014/main" id="{B6AFEC8E-01C7-471F-9863-6EC69359396D}"/>
              </a:ext>
            </a:extLst>
          </p:cNvPr>
          <p:cNvSpPr/>
          <p:nvPr/>
        </p:nvSpPr>
        <p:spPr>
          <a:xfrm flipH="1">
            <a:off x="395933" y="1778758"/>
            <a:ext cx="277749" cy="225447"/>
          </a:xfrm>
          <a:prstGeom prst="parallelogram">
            <a:avLst>
              <a:gd name="adj" fmla="val 90029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500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cxnSp>
        <p:nvCxnSpPr>
          <p:cNvPr id="61" name="직선 연결선 60"/>
          <p:cNvCxnSpPr/>
          <p:nvPr/>
        </p:nvCxnSpPr>
        <p:spPr>
          <a:xfrm flipH="1">
            <a:off x="539480" y="1783986"/>
            <a:ext cx="8980519" cy="1"/>
          </a:xfrm>
          <a:prstGeom prst="line">
            <a:avLst/>
          </a:prstGeom>
          <a:ln w="28575" cap="flat">
            <a:solidFill>
              <a:srgbClr val="3CB7E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898217" y="2220841"/>
            <a:ext cx="178024" cy="1340389"/>
          </a:xfrm>
          <a:prstGeom prst="rect">
            <a:avLst/>
          </a:prstGeom>
          <a:solidFill>
            <a:srgbClr val="3CB7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122" name="오른쪽 화살표 121">
            <a:extLst>
              <a:ext uri="{FF2B5EF4-FFF2-40B4-BE49-F238E27FC236}">
                <a16:creationId xmlns:a16="http://schemas.microsoft.com/office/drawing/2014/main" id="{F59F51B5-FC01-4F73-8C79-8E988C227B81}"/>
              </a:ext>
            </a:extLst>
          </p:cNvPr>
          <p:cNvSpPr/>
          <p:nvPr/>
        </p:nvSpPr>
        <p:spPr>
          <a:xfrm>
            <a:off x="966633" y="5441291"/>
            <a:ext cx="7449524" cy="473563"/>
          </a:xfrm>
          <a:prstGeom prst="rightArrow">
            <a:avLst>
              <a:gd name="adj1" fmla="val 61969"/>
              <a:gd name="adj2" fmla="val 43342"/>
            </a:avLst>
          </a:prstGeom>
          <a:solidFill>
            <a:srgbClr val="B7BFC9"/>
          </a:solidFill>
          <a:ln>
            <a:noFill/>
          </a:ln>
          <a:effectLst/>
        </p:spPr>
        <p:txBody>
          <a:bodyPr wrap="none" rtlCol="0" anchor="ctr">
            <a:noAutofit/>
            <a:scene3d>
              <a:camera prst="orthographicFront"/>
              <a:lightRig rig="threePt" dir="t"/>
            </a:scene3d>
            <a:sp3d extrusionH="57150" contourW="25400">
              <a:bevelT w="1270"/>
              <a:contourClr>
                <a:schemeClr val="bg1"/>
              </a:contourClr>
            </a:sp3d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300"/>
              </a:spcBef>
            </a:pP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gradFill>
                <a:gsLst>
                  <a:gs pos="100000">
                    <a:schemeClr val="tx1">
                      <a:lumMod val="85000"/>
                      <a:lumOff val="1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+mj-ea"/>
              <a:ea typeface="+mj-ea"/>
            </a:endParaRPr>
          </a:p>
        </p:txBody>
      </p:sp>
      <p:sp>
        <p:nvSpPr>
          <p:cNvPr id="71" name="오른쪽 화살표 70"/>
          <p:cNvSpPr/>
          <p:nvPr/>
        </p:nvSpPr>
        <p:spPr>
          <a:xfrm>
            <a:off x="5493713" y="2150590"/>
            <a:ext cx="1227613" cy="203199"/>
          </a:xfrm>
          <a:prstGeom prst="rightArrow">
            <a:avLst>
              <a:gd name="adj1" fmla="val 53036"/>
              <a:gd name="adj2" fmla="val 58144"/>
            </a:avLst>
          </a:prstGeom>
          <a:solidFill>
            <a:srgbClr val="E058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cxnSp>
        <p:nvCxnSpPr>
          <p:cNvPr id="106" name="직선 연결선 105">
            <a:extLst>
              <a:ext uri="{FF2B5EF4-FFF2-40B4-BE49-F238E27FC236}">
                <a16:creationId xmlns:a16="http://schemas.microsoft.com/office/drawing/2014/main" id="{BD350C62-5AB6-4604-A094-FFE470D2EE38}"/>
              </a:ext>
            </a:extLst>
          </p:cNvPr>
          <p:cNvCxnSpPr>
            <a:cxnSpLocks/>
          </p:cNvCxnSpPr>
          <p:nvPr/>
        </p:nvCxnSpPr>
        <p:spPr>
          <a:xfrm flipH="1">
            <a:off x="1076241" y="5013176"/>
            <a:ext cx="3372703" cy="0"/>
          </a:xfrm>
          <a:prstGeom prst="line">
            <a:avLst/>
          </a:prstGeom>
          <a:noFill/>
          <a:ln w="38100" cap="rnd" cmpd="sng" algn="ctr">
            <a:solidFill>
              <a:srgbClr val="09BFFF"/>
            </a:solidFill>
            <a:prstDash val="solid"/>
            <a:miter lim="800000"/>
          </a:ln>
          <a:effectLst/>
        </p:spPr>
      </p:cxnSp>
      <p:cxnSp>
        <p:nvCxnSpPr>
          <p:cNvPr id="110" name="직선 연결선 109">
            <a:extLst>
              <a:ext uri="{FF2B5EF4-FFF2-40B4-BE49-F238E27FC236}">
                <a16:creationId xmlns:a16="http://schemas.microsoft.com/office/drawing/2014/main" id="{BD350C62-5AB6-4604-A094-FFE470D2EE38}"/>
              </a:ext>
            </a:extLst>
          </p:cNvPr>
          <p:cNvCxnSpPr>
            <a:cxnSpLocks/>
          </p:cNvCxnSpPr>
          <p:nvPr/>
        </p:nvCxnSpPr>
        <p:spPr>
          <a:xfrm flipV="1">
            <a:off x="895132" y="4310599"/>
            <a:ext cx="0" cy="535563"/>
          </a:xfrm>
          <a:prstGeom prst="line">
            <a:avLst/>
          </a:prstGeom>
          <a:noFill/>
          <a:ln w="38100" cap="flat" cmpd="sng" algn="ctr">
            <a:solidFill>
              <a:srgbClr val="09BFFF"/>
            </a:solidFill>
            <a:prstDash val="solid"/>
            <a:miter lim="800000"/>
          </a:ln>
          <a:effectLst/>
        </p:spPr>
      </p:cxnSp>
      <p:sp>
        <p:nvSpPr>
          <p:cNvPr id="44" name="TextBox 68">
            <a:extLst>
              <a:ext uri="{FF2B5EF4-FFF2-40B4-BE49-F238E27FC236}">
                <a16:creationId xmlns:a16="http://schemas.microsoft.com/office/drawing/2014/main" id="{FC35ED6E-9CF3-4A95-A976-E0FAA9BC1B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7695" y="212802"/>
            <a:ext cx="206788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defPPr>
              <a:defRPr lang="ko-KR"/>
            </a:defPPr>
            <a:lvl1pPr marR="0" lv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400" b="1" i="0" u="none" strike="noStrike" cap="none" spc="-300" normalizeH="0" baseline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218C97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  <a:lvl2pPr marL="742950" indent="-285750" defTabSz="914400" eaLnBrk="0" hangingPunct="0">
              <a:defRPr kumimoji="1" sz="2100"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defTabSz="914400" eaLnBrk="0" hangingPunct="0">
              <a:defRPr kumimoji="1" sz="2100"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371600" defTabSz="914400" eaLnBrk="0" hangingPunct="0">
              <a:defRPr kumimoji="1" sz="2100"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defTabSz="914400" eaLnBrk="0" hangingPunct="0">
              <a:defRPr kumimoji="1" sz="2100"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1066800" eaLnBrk="0" fontAlgn="base" hangingPunct="0">
              <a:spcBef>
                <a:spcPct val="0"/>
              </a:spcBef>
              <a:spcAft>
                <a:spcPct val="0"/>
              </a:spcAft>
              <a:defRPr kumimoji="1" sz="2100"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1066800" eaLnBrk="0" fontAlgn="base" hangingPunct="0">
              <a:spcBef>
                <a:spcPct val="0"/>
              </a:spcBef>
              <a:spcAft>
                <a:spcPct val="0"/>
              </a:spcAft>
              <a:defRPr kumimoji="1" sz="2100"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1066800" eaLnBrk="0" fontAlgn="base" hangingPunct="0">
              <a:spcBef>
                <a:spcPct val="0"/>
              </a:spcBef>
              <a:spcAft>
                <a:spcPct val="0"/>
              </a:spcAft>
              <a:defRPr kumimoji="1" sz="2100"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1066800" eaLnBrk="0" fontAlgn="base" hangingPunct="0">
              <a:spcBef>
                <a:spcPct val="0"/>
              </a:spcBef>
              <a:spcAft>
                <a:spcPct val="0"/>
              </a:spcAft>
              <a:defRPr kumimoji="1" sz="2100"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600" b="0">
                <a:ln w="0">
                  <a:solidFill>
                    <a:schemeClr val="accent1">
                      <a:alpha val="0"/>
                    </a:schemeClr>
                  </a:solidFill>
                </a:ln>
                <a:solidFill>
                  <a:prstClr val="white"/>
                </a:solidFill>
                <a:latin typeface="Impact" panose="020B0806030902050204" pitchFamily="34" charset="0"/>
              </a:rPr>
              <a:t>3</a:t>
            </a:r>
            <a:endParaRPr kumimoji="0" lang="ko-KR" altLang="en-US" sz="3600" b="0" i="0" u="none" strike="noStrike" kern="1200" cap="none" spc="-300" normalizeH="0" baseline="0" noProof="0" dirty="0">
              <a:ln w="0">
                <a:solidFill>
                  <a:schemeClr val="accent1">
                    <a:alpha val="0"/>
                  </a:schemeClr>
                </a:solidFill>
              </a:ln>
              <a:solidFill>
                <a:prstClr val="white"/>
              </a:solidFill>
              <a:effectLst/>
              <a:uLnTx/>
              <a:uFillTx/>
              <a:latin typeface="Impact" panose="020B0806030902050204" pitchFamily="34" charset="0"/>
            </a:endParaRPr>
          </a:p>
        </p:txBody>
      </p:sp>
      <p:sp>
        <p:nvSpPr>
          <p:cNvPr id="45" name="텍스트 개체 틀 9"/>
          <p:cNvSpPr txBox="1">
            <a:spLocks/>
          </p:cNvSpPr>
          <p:nvPr/>
        </p:nvSpPr>
        <p:spPr>
          <a:xfrm>
            <a:off x="726304" y="289024"/>
            <a:ext cx="4802760" cy="547688"/>
          </a:xfrm>
          <a:prstGeom prst="rect">
            <a:avLst/>
          </a:prstGeom>
        </p:spPr>
        <p:txBody>
          <a:bodyPr>
            <a:normAutofit/>
          </a:bodyPr>
          <a:lstStyle>
            <a:lvl1pPr marL="255588" indent="-255588" algn="l" defTabSz="1022350" rtl="0" eaLnBrk="0" fontAlgn="base" latinLnBrk="1" hangingPunct="0">
              <a:lnSpc>
                <a:spcPct val="90000"/>
              </a:lnSpc>
              <a:spcBef>
                <a:spcPts val="1113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66763" indent="-255588" algn="l" defTabSz="1022350" rtl="0" eaLnBrk="0" fontAlgn="base" latinLnBrk="1" hangingPunct="0">
              <a:lnSpc>
                <a:spcPct val="90000"/>
              </a:lnSpc>
              <a:spcBef>
                <a:spcPts val="563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7938" indent="-255588" algn="l" defTabSz="1022350" rtl="0" eaLnBrk="0" fontAlgn="base" latinLnBrk="1" hangingPunct="0">
              <a:lnSpc>
                <a:spcPct val="90000"/>
              </a:lnSpc>
              <a:spcBef>
                <a:spcPts val="563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89113" indent="-255588" algn="l" defTabSz="1022350" rtl="0" eaLnBrk="0" fontAlgn="base" latinLnBrk="1" hangingPunct="0">
              <a:lnSpc>
                <a:spcPct val="90000"/>
              </a:lnSpc>
              <a:spcBef>
                <a:spcPts val="563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00288" indent="-255588" algn="l" defTabSz="1022350" rtl="0" eaLnBrk="0" fontAlgn="base" latinLnBrk="1" hangingPunct="0">
              <a:lnSpc>
                <a:spcPct val="90000"/>
              </a:lnSpc>
              <a:spcBef>
                <a:spcPts val="563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11574" indent="-255598" algn="l" defTabSz="1022391" rtl="0" eaLnBrk="1" latinLnBrk="1" hangingPunct="1">
              <a:lnSpc>
                <a:spcPct val="90000"/>
              </a:lnSpc>
              <a:spcBef>
                <a:spcPts val="559"/>
              </a:spcBef>
              <a:buFont typeface="Arial" panose="020B0604020202020204" pitchFamily="34" charset="0"/>
              <a:buChar char="•"/>
              <a:defRPr sz="2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22770" indent="-255598" algn="l" defTabSz="1022391" rtl="0" eaLnBrk="1" latinLnBrk="1" hangingPunct="1">
              <a:lnSpc>
                <a:spcPct val="90000"/>
              </a:lnSpc>
              <a:spcBef>
                <a:spcPts val="559"/>
              </a:spcBef>
              <a:buFont typeface="Arial" panose="020B0604020202020204" pitchFamily="34" charset="0"/>
              <a:buChar char="•"/>
              <a:defRPr sz="2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33965" indent="-255598" algn="l" defTabSz="1022391" rtl="0" eaLnBrk="1" latinLnBrk="1" hangingPunct="1">
              <a:lnSpc>
                <a:spcPct val="90000"/>
              </a:lnSpc>
              <a:spcBef>
                <a:spcPts val="559"/>
              </a:spcBef>
              <a:buFont typeface="Arial" panose="020B0604020202020204" pitchFamily="34" charset="0"/>
              <a:buChar char="•"/>
              <a:defRPr sz="2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45160" indent="-255598" algn="l" defTabSz="1022391" rtl="0" eaLnBrk="1" latinLnBrk="1" hangingPunct="1">
              <a:lnSpc>
                <a:spcPct val="90000"/>
              </a:lnSpc>
              <a:spcBef>
                <a:spcPts val="559"/>
              </a:spcBef>
              <a:buFont typeface="Arial" panose="020B0604020202020204" pitchFamily="34" charset="0"/>
              <a:buChar char="•"/>
              <a:defRPr sz="2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  <a:defRPr/>
            </a:pPr>
            <a:r>
              <a:rPr lang="ko-KR" altLang="en-US" sz="2000" spc="-100">
                <a:ln w="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프로그램 변환 사례</a:t>
            </a:r>
            <a:endParaRPr lang="ko-KR" altLang="en-US" sz="1600" spc="-100" dirty="0">
              <a:ln w="0">
                <a:solidFill>
                  <a:schemeClr val="accent1">
                    <a:alpha val="0"/>
                  </a:schemeClr>
                </a:solidFill>
              </a:ln>
              <a:solidFill>
                <a:srgbClr val="000000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grpSp>
        <p:nvGrpSpPr>
          <p:cNvPr id="46" name="그룹 45"/>
          <p:cNvGrpSpPr/>
          <p:nvPr/>
        </p:nvGrpSpPr>
        <p:grpSpPr>
          <a:xfrm>
            <a:off x="4051561" y="3030904"/>
            <a:ext cx="5426618" cy="2062901"/>
            <a:chOff x="14050110" y="2735833"/>
            <a:chExt cx="5426618" cy="2516401"/>
          </a:xfrm>
        </p:grpSpPr>
        <p:pic>
          <p:nvPicPr>
            <p:cNvPr id="47" name="Picture 2" descr="C:\Users\Administrator\Pictures\사진.png">
              <a:extLst>
                <a:ext uri="{FF2B5EF4-FFF2-40B4-BE49-F238E27FC236}">
                  <a16:creationId xmlns:a16="http://schemas.microsoft.com/office/drawing/2014/main" id="{B1476B6E-308F-7B5B-51D8-82A83D302B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050110" y="2735833"/>
              <a:ext cx="5426618" cy="25164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8AF967AB-31C0-9DD1-3532-752FC975AD84}"/>
                </a:ext>
              </a:extLst>
            </p:cNvPr>
            <p:cNvSpPr/>
            <p:nvPr/>
          </p:nvSpPr>
          <p:spPr>
            <a:xfrm>
              <a:off x="15837164" y="3579036"/>
              <a:ext cx="2695291" cy="674548"/>
            </a:xfrm>
            <a:prstGeom prst="rect">
              <a:avLst/>
            </a:prstGeom>
            <a:solidFill>
              <a:srgbClr val="FF3300">
                <a:alpha val="23137"/>
              </a:srgbClr>
            </a:solidFill>
            <a:ln w="25400" cap="flat" cmpd="sng" algn="ctr">
              <a:solidFill>
                <a:srgbClr val="FF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200" b="1" i="0" u="none" strike="noStrike" kern="0" cap="none" spc="0" normalizeH="0" baseline="0" noProof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돋움"/>
                <a:cs typeface="+mn-cs"/>
              </a:endParaRPr>
            </a:p>
          </p:txBody>
        </p:sp>
      </p:grpSp>
      <p:pic>
        <p:nvPicPr>
          <p:cNvPr id="62" name="그림 61">
            <a:extLst>
              <a:ext uri="{FF2B5EF4-FFF2-40B4-BE49-F238E27FC236}">
                <a16:creationId xmlns:a16="http://schemas.microsoft.com/office/drawing/2014/main" id="{D127A397-4A43-4A41-BFC0-58572B438B1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585" b="8848"/>
          <a:stretch/>
        </p:blipFill>
        <p:spPr>
          <a:xfrm>
            <a:off x="8909330" y="1484784"/>
            <a:ext cx="735364" cy="829469"/>
          </a:xfrm>
          <a:prstGeom prst="rect">
            <a:avLst/>
          </a:prstGeom>
        </p:spPr>
      </p:pic>
      <p:sp>
        <p:nvSpPr>
          <p:cNvPr id="63" name="원호 62">
            <a:extLst>
              <a:ext uri="{FF2B5EF4-FFF2-40B4-BE49-F238E27FC236}">
                <a16:creationId xmlns:a16="http://schemas.microsoft.com/office/drawing/2014/main" id="{334C8BBD-98C6-42E5-803F-9374098ACE5D}"/>
              </a:ext>
            </a:extLst>
          </p:cNvPr>
          <p:cNvSpPr/>
          <p:nvPr/>
        </p:nvSpPr>
        <p:spPr>
          <a:xfrm>
            <a:off x="1429927" y="1985289"/>
            <a:ext cx="994087" cy="994087"/>
          </a:xfrm>
          <a:prstGeom prst="arc">
            <a:avLst>
              <a:gd name="adj1" fmla="val 473648"/>
              <a:gd name="adj2" fmla="val 18645130"/>
            </a:avLst>
          </a:prstGeom>
          <a:ln w="98425" cap="rnd">
            <a:solidFill>
              <a:srgbClr val="E0E5E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b="0" i="0" u="none" strike="noStrike" kern="1200" cap="none" spc="0" normalizeH="0" baseline="0" noProof="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prstClr val="black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pic>
        <p:nvPicPr>
          <p:cNvPr id="64" name="그림 6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4945" y="2225333"/>
            <a:ext cx="596159" cy="468411"/>
          </a:xfrm>
          <a:prstGeom prst="rect">
            <a:avLst/>
          </a:prstGeom>
        </p:spPr>
      </p:pic>
      <p:sp>
        <p:nvSpPr>
          <p:cNvPr id="67" name="원호 66">
            <a:extLst>
              <a:ext uri="{FF2B5EF4-FFF2-40B4-BE49-F238E27FC236}">
                <a16:creationId xmlns:a16="http://schemas.microsoft.com/office/drawing/2014/main" id="{334C8BBD-98C6-42E5-803F-9374098ACE5D}"/>
              </a:ext>
            </a:extLst>
          </p:cNvPr>
          <p:cNvSpPr/>
          <p:nvPr/>
        </p:nvSpPr>
        <p:spPr>
          <a:xfrm>
            <a:off x="4753630" y="1985289"/>
            <a:ext cx="994087" cy="994087"/>
          </a:xfrm>
          <a:prstGeom prst="arc">
            <a:avLst>
              <a:gd name="adj1" fmla="val 2851406"/>
              <a:gd name="adj2" fmla="val 18645130"/>
            </a:avLst>
          </a:prstGeom>
          <a:ln w="98425" cap="rnd">
            <a:solidFill>
              <a:srgbClr val="E0E5E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b="0" i="0" u="none" strike="noStrike" kern="1200" cap="none" spc="0" normalizeH="0" baseline="0" noProof="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prstClr val="black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68" name="Text Box 46">
            <a:extLst>
              <a:ext uri="{FF2B5EF4-FFF2-40B4-BE49-F238E27FC236}">
                <a16:creationId xmlns:a16="http://schemas.microsoft.com/office/drawing/2014/main" id="{0098296B-A3C4-833F-A803-505194745D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33207" y="2051217"/>
            <a:ext cx="1192223" cy="760804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square" lIns="89723" tIns="46523" rIns="89723" bIns="46523">
            <a:spAutoFit/>
          </a:bodyPr>
          <a:lstStyle>
            <a:defPPr>
              <a:defRPr lang="ko-KR"/>
            </a:defPPr>
            <a:lvl1pPr marL="90488" marR="0" lvl="0" indent="-90488" fontAlgn="base" latinLnBrk="0">
              <a:lnSpc>
                <a:spcPts val="1300"/>
              </a:lnSpc>
              <a:spcBef>
                <a:spcPct val="0"/>
              </a:spcBef>
              <a:spcAft>
                <a:spcPct val="0"/>
              </a:spcAft>
              <a:buClr>
                <a:prstClr val="black"/>
              </a:buClr>
              <a:buSzTx/>
              <a:buFont typeface="Arial" panose="020B0604020202020204" pitchFamily="34" charset="0"/>
              <a:buChar char="•"/>
              <a:tabLst/>
              <a:defRPr sz="1100">
                <a:ln w="0">
                  <a:solidFill>
                    <a:schemeClr val="accent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1pPr>
          </a:lstStyle>
          <a:p>
            <a:r>
              <a:rPr lang="en-US" altLang="ko-KR"/>
              <a:t>CICS/COBOL 10,000</a:t>
            </a:r>
            <a:r>
              <a:rPr lang="ko-KR" altLang="en-US"/>
              <a:t>본</a:t>
            </a:r>
            <a:endParaRPr lang="en-US" altLang="ko-KR"/>
          </a:p>
          <a:p>
            <a:r>
              <a:rPr lang="en-US" altLang="ko-KR"/>
              <a:t>Database : DB2</a:t>
            </a:r>
          </a:p>
        </p:txBody>
      </p:sp>
      <p:pic>
        <p:nvPicPr>
          <p:cNvPr id="70" name="그림 69">
            <a:extLst>
              <a:ext uri="{FF2B5EF4-FFF2-40B4-BE49-F238E27FC236}">
                <a16:creationId xmlns:a16="http://schemas.microsoft.com/office/drawing/2014/main" id="{8925A39F-ADE6-ACF7-5E57-E60768ED0D3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4416" y="1872974"/>
            <a:ext cx="1095919" cy="1095919"/>
          </a:xfrm>
          <a:prstGeom prst="rect">
            <a:avLst/>
          </a:prstGeom>
        </p:spPr>
      </p:pic>
      <p:pic>
        <p:nvPicPr>
          <p:cNvPr id="69" name="그림 6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18254" y="2145965"/>
            <a:ext cx="482570" cy="342712"/>
          </a:xfrm>
          <a:prstGeom prst="rect">
            <a:avLst/>
          </a:prstGeom>
        </p:spPr>
      </p:pic>
      <p:sp>
        <p:nvSpPr>
          <p:cNvPr id="72" name="원호 71">
            <a:extLst>
              <a:ext uri="{FF2B5EF4-FFF2-40B4-BE49-F238E27FC236}">
                <a16:creationId xmlns:a16="http://schemas.microsoft.com/office/drawing/2014/main" id="{334C8BBD-98C6-42E5-803F-9374098ACE5D}"/>
              </a:ext>
            </a:extLst>
          </p:cNvPr>
          <p:cNvSpPr/>
          <p:nvPr/>
        </p:nvSpPr>
        <p:spPr>
          <a:xfrm>
            <a:off x="6764870" y="1985289"/>
            <a:ext cx="994087" cy="994087"/>
          </a:xfrm>
          <a:prstGeom prst="arc">
            <a:avLst>
              <a:gd name="adj1" fmla="val 3771601"/>
              <a:gd name="adj2" fmla="val 18645130"/>
            </a:avLst>
          </a:prstGeom>
          <a:ln w="98425" cap="rnd">
            <a:solidFill>
              <a:srgbClr val="E0E5E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b="0" i="0" u="none" strike="noStrike" kern="1200" cap="none" spc="0" normalizeH="0" baseline="0" noProof="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prstClr val="black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pic>
        <p:nvPicPr>
          <p:cNvPr id="73" name="Picture 145" descr="tobe">
            <a:extLst>
              <a:ext uri="{FF2B5EF4-FFF2-40B4-BE49-F238E27FC236}">
                <a16:creationId xmlns:a16="http://schemas.microsoft.com/office/drawing/2014/main" id="{7B24E0BB-C549-86F4-0208-BD0D59AEE0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881265" y="2113228"/>
            <a:ext cx="918907" cy="7382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4" name="Text Box 46">
            <a:extLst>
              <a:ext uri="{FF2B5EF4-FFF2-40B4-BE49-F238E27FC236}">
                <a16:creationId xmlns:a16="http://schemas.microsoft.com/office/drawing/2014/main" id="{0098296B-A3C4-833F-A803-505194745D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68150" y="2051217"/>
            <a:ext cx="1192223" cy="927516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square" lIns="89723" tIns="46523" rIns="89723" bIns="46523">
            <a:spAutoFit/>
          </a:bodyPr>
          <a:lstStyle>
            <a:defPPr>
              <a:defRPr lang="ko-KR"/>
            </a:defPPr>
            <a:lvl1pPr marL="90488" marR="0" lvl="0" indent="-90488" fontAlgn="base" latinLnBrk="0">
              <a:lnSpc>
                <a:spcPts val="1300"/>
              </a:lnSpc>
              <a:spcBef>
                <a:spcPct val="0"/>
              </a:spcBef>
              <a:spcAft>
                <a:spcPct val="0"/>
              </a:spcAft>
              <a:buClr>
                <a:prstClr val="black"/>
              </a:buClr>
              <a:buSzTx/>
              <a:buFont typeface="Arial" panose="020B0604020202020204" pitchFamily="34" charset="0"/>
              <a:buChar char="•"/>
              <a:tabLst/>
              <a:defRPr sz="1100">
                <a:ln w="0">
                  <a:solidFill>
                    <a:schemeClr val="accent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1pPr>
          </a:lstStyle>
          <a:p>
            <a:r>
              <a:rPr lang="en-US" altLang="ko-KR"/>
              <a:t>C, JAVA</a:t>
            </a:r>
          </a:p>
          <a:p>
            <a:r>
              <a:rPr lang="en-US" altLang="ko-KR"/>
              <a:t>Spring Framework</a:t>
            </a:r>
          </a:p>
          <a:p>
            <a:r>
              <a:rPr lang="en-US" altLang="ko-KR"/>
              <a:t>Database : Oracle</a:t>
            </a:r>
            <a:endParaRPr lang="ko-KR" altLang="en-US" dirty="0"/>
          </a:p>
        </p:txBody>
      </p:sp>
      <p:sp>
        <p:nvSpPr>
          <p:cNvPr id="75" name="오른쪽 화살표 74"/>
          <p:cNvSpPr/>
          <p:nvPr/>
        </p:nvSpPr>
        <p:spPr>
          <a:xfrm>
            <a:off x="3507065" y="2150590"/>
            <a:ext cx="1227613" cy="203199"/>
          </a:xfrm>
          <a:prstGeom prst="rightArrow">
            <a:avLst>
              <a:gd name="adj1" fmla="val 53036"/>
              <a:gd name="adj2" fmla="val 58144"/>
            </a:avLst>
          </a:prstGeom>
          <a:solidFill>
            <a:srgbClr val="E058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E3EDE2E3-D0CF-4158-B842-190D8C72FDD5}"/>
              </a:ext>
            </a:extLst>
          </p:cNvPr>
          <p:cNvSpPr/>
          <p:nvPr/>
        </p:nvSpPr>
        <p:spPr>
          <a:xfrm>
            <a:off x="307726" y="3195569"/>
            <a:ext cx="1122202" cy="1122202"/>
          </a:xfrm>
          <a:prstGeom prst="ellipse">
            <a:avLst/>
          </a:prstGeom>
          <a:solidFill>
            <a:srgbClr val="E7EBED">
              <a:alpha val="66000"/>
            </a:srgbClr>
          </a:solidFill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0">
                <a:solidFill>
                  <a:schemeClr val="accent1">
                    <a:alpha val="0"/>
                  </a:schemeClr>
                </a:solidFill>
              </a:ln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82" name="TextBox 68">
            <a:extLst>
              <a:ext uri="{FF2B5EF4-FFF2-40B4-BE49-F238E27FC236}">
                <a16:creationId xmlns:a16="http://schemas.microsoft.com/office/drawing/2014/main" id="{BCFDAF8D-1E38-4B68-83AB-2DE998B475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4113" y="3630100"/>
            <a:ext cx="904094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defPPr>
              <a:defRPr lang="ko-KR"/>
            </a:defPPr>
            <a:lvl1pPr marR="0" lv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400" b="1" i="0" u="none" strike="noStrike" cap="none" spc="-300" normalizeH="0" baseline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218C97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  <a:lvl2pPr marL="742950" indent="-285750" defTabSz="914400" eaLnBrk="0" hangingPunct="0">
              <a:defRPr kumimoji="1" sz="2100"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defTabSz="914400" eaLnBrk="0" hangingPunct="0">
              <a:defRPr kumimoji="1" sz="2100"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371600" defTabSz="914400" eaLnBrk="0" hangingPunct="0">
              <a:defRPr kumimoji="1" sz="2100"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defTabSz="914400" eaLnBrk="0" hangingPunct="0">
              <a:defRPr kumimoji="1" sz="2100"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1066800" eaLnBrk="0" fontAlgn="base" hangingPunct="0">
              <a:spcBef>
                <a:spcPct val="0"/>
              </a:spcBef>
              <a:spcAft>
                <a:spcPct val="0"/>
              </a:spcAft>
              <a:defRPr kumimoji="1" sz="2100"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1066800" eaLnBrk="0" fontAlgn="base" hangingPunct="0">
              <a:spcBef>
                <a:spcPct val="0"/>
              </a:spcBef>
              <a:spcAft>
                <a:spcPct val="0"/>
              </a:spcAft>
              <a:defRPr kumimoji="1" sz="2100"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1066800" eaLnBrk="0" fontAlgn="base" hangingPunct="0">
              <a:spcBef>
                <a:spcPct val="0"/>
              </a:spcBef>
              <a:spcAft>
                <a:spcPct val="0"/>
              </a:spcAft>
              <a:defRPr kumimoji="1" sz="2100"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1066800" eaLnBrk="0" fontAlgn="base" hangingPunct="0">
              <a:spcBef>
                <a:spcPct val="0"/>
              </a:spcBef>
              <a:spcAft>
                <a:spcPct val="0"/>
              </a:spcAft>
              <a:defRPr kumimoji="1" sz="2100"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l"/>
            <a:r>
              <a:rPr lang="ko-KR" altLang="en-US" sz="1400" b="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2297B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삼성카드 사례</a:t>
            </a:r>
            <a:endParaRPr lang="ko-KR" altLang="en-US" sz="1400" b="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2297B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cxnSp>
        <p:nvCxnSpPr>
          <p:cNvPr id="83" name="직선 연결선 82"/>
          <p:cNvCxnSpPr/>
          <p:nvPr/>
        </p:nvCxnSpPr>
        <p:spPr>
          <a:xfrm>
            <a:off x="488504" y="3873292"/>
            <a:ext cx="881391" cy="0"/>
          </a:xfrm>
          <a:prstGeom prst="line">
            <a:avLst/>
          </a:prstGeom>
          <a:ln w="38100">
            <a:solidFill>
              <a:srgbClr val="00AEE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 Box 46">
            <a:extLst>
              <a:ext uri="{FF2B5EF4-FFF2-40B4-BE49-F238E27FC236}">
                <a16:creationId xmlns:a16="http://schemas.microsoft.com/office/drawing/2014/main" id="{0098296B-A3C4-833F-A803-505194745D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51236" y="3208866"/>
            <a:ext cx="2621596" cy="1761078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square" lIns="89723" tIns="46523" rIns="89723" bIns="46523">
            <a:spAutoFit/>
          </a:bodyPr>
          <a:lstStyle/>
          <a:p>
            <a:pPr marL="90488" marR="0" lvl="0" indent="-90488" fontAlgn="base" latinLnBrk="0">
              <a:lnSpc>
                <a:spcPts val="1300"/>
              </a:lnSpc>
              <a:spcBef>
                <a:spcPct val="0"/>
              </a:spcBef>
              <a:spcAft>
                <a:spcPct val="0"/>
              </a:spcAft>
              <a:buClr>
                <a:prstClr val="black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100">
                <a:ln w="0">
                  <a:solidFill>
                    <a:schemeClr val="accent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총괄 수주기업 </a:t>
            </a:r>
            <a:r>
              <a:rPr lang="en-US" altLang="ko-KR" sz="1100">
                <a:ln w="0">
                  <a:solidFill>
                    <a:schemeClr val="accent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: </a:t>
            </a:r>
            <a:r>
              <a:rPr lang="ko-KR" altLang="en-US" sz="1100">
                <a:ln w="0">
                  <a:solidFill>
                    <a:schemeClr val="accent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삼성</a:t>
            </a:r>
            <a:r>
              <a:rPr lang="en-US" altLang="ko-KR" sz="1100">
                <a:ln w="0">
                  <a:solidFill>
                    <a:schemeClr val="accent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SDS</a:t>
            </a:r>
          </a:p>
          <a:p>
            <a:pPr marL="90488" marR="0" lvl="0" indent="-90488" fontAlgn="base" latinLnBrk="0">
              <a:lnSpc>
                <a:spcPts val="1300"/>
              </a:lnSpc>
              <a:spcBef>
                <a:spcPct val="0"/>
              </a:spcBef>
              <a:spcAft>
                <a:spcPct val="0"/>
              </a:spcAft>
              <a:buClr>
                <a:prstClr val="black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100">
                <a:ln w="0">
                  <a:solidFill>
                    <a:schemeClr val="accent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마이그레이션 </a:t>
            </a:r>
            <a:r>
              <a:rPr lang="en-US" altLang="ko-KR" sz="1100">
                <a:ln w="0">
                  <a:solidFill>
                    <a:schemeClr val="accent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: </a:t>
            </a:r>
            <a:r>
              <a:rPr lang="ko-KR" altLang="en-US" sz="1100">
                <a:ln w="0">
                  <a:solidFill>
                    <a:schemeClr val="accent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벨류엔포스</a:t>
            </a:r>
            <a:r>
              <a:rPr lang="en-US" altLang="ko-KR" sz="1100">
                <a:ln w="0">
                  <a:solidFill>
                    <a:schemeClr val="accent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100">
                <a:ln w="0">
                  <a:solidFill>
                    <a:schemeClr val="accent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스마트브릿지</a:t>
            </a:r>
            <a:r>
              <a:rPr lang="en-US" altLang="ko-KR" sz="1100">
                <a:ln w="0">
                  <a:solidFill>
                    <a:schemeClr val="accent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100">
                <a:ln w="0">
                  <a:solidFill>
                    <a:schemeClr val="accent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인력</a:t>
            </a:r>
            <a:r>
              <a:rPr lang="en-US" altLang="ko-KR" sz="1100">
                <a:ln w="0">
                  <a:solidFill>
                    <a:schemeClr val="accent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3</a:t>
            </a:r>
            <a:r>
              <a:rPr lang="ko-KR" altLang="en-US" sz="1100">
                <a:ln w="0">
                  <a:solidFill>
                    <a:schemeClr val="accent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명</a:t>
            </a:r>
            <a:endParaRPr lang="en-US" altLang="ko-KR" sz="1100">
              <a:ln w="0">
                <a:solidFill>
                  <a:schemeClr val="accent1">
                    <a:alpha val="0"/>
                  </a:schemeClr>
                </a:solidFill>
              </a:ln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90488" marR="0" lvl="0" indent="-90488" fontAlgn="base" latinLnBrk="0">
              <a:lnSpc>
                <a:spcPts val="1300"/>
              </a:lnSpc>
              <a:spcBef>
                <a:spcPct val="0"/>
              </a:spcBef>
              <a:spcAft>
                <a:spcPct val="0"/>
              </a:spcAft>
              <a:buClr>
                <a:prstClr val="black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100">
                <a:ln w="0">
                  <a:solidFill>
                    <a:schemeClr val="accent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총 수주 금액 </a:t>
            </a:r>
            <a:r>
              <a:rPr lang="en-US" altLang="ko-KR" sz="1100">
                <a:ln w="0">
                  <a:solidFill>
                    <a:schemeClr val="accent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: 200</a:t>
            </a:r>
            <a:r>
              <a:rPr lang="ko-KR" altLang="en-US" sz="1100">
                <a:ln w="0">
                  <a:solidFill>
                    <a:schemeClr val="accent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억</a:t>
            </a:r>
            <a:endParaRPr lang="en-US" altLang="ko-KR" sz="1100">
              <a:ln w="0">
                <a:solidFill>
                  <a:schemeClr val="accent1">
                    <a:alpha val="0"/>
                  </a:schemeClr>
                </a:solidFill>
              </a:ln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90488" marR="0" lvl="0" indent="-90488" fontAlgn="base" latinLnBrk="0">
              <a:lnSpc>
                <a:spcPts val="1300"/>
              </a:lnSpc>
              <a:spcBef>
                <a:spcPct val="0"/>
              </a:spcBef>
              <a:spcAft>
                <a:spcPct val="0"/>
              </a:spcAft>
              <a:buClr>
                <a:prstClr val="black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100">
                <a:ln w="0">
                  <a:solidFill>
                    <a:schemeClr val="accent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마이그레이션 비용 </a:t>
            </a:r>
            <a:r>
              <a:rPr lang="en-US" altLang="ko-KR" sz="1100">
                <a:ln w="0">
                  <a:solidFill>
                    <a:schemeClr val="accent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: 20</a:t>
            </a:r>
            <a:r>
              <a:rPr lang="ko-KR" altLang="en-US" sz="1100">
                <a:ln w="0">
                  <a:solidFill>
                    <a:schemeClr val="accent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억</a:t>
            </a:r>
            <a:endParaRPr lang="en-US" altLang="ko-KR" sz="1100">
              <a:ln w="0">
                <a:solidFill>
                  <a:schemeClr val="accent1">
                    <a:alpha val="0"/>
                  </a:schemeClr>
                </a:solidFill>
              </a:ln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90488" marR="0" lvl="0" indent="-90488" fontAlgn="base" latinLnBrk="0">
              <a:lnSpc>
                <a:spcPts val="1300"/>
              </a:lnSpc>
              <a:spcBef>
                <a:spcPct val="0"/>
              </a:spcBef>
              <a:spcAft>
                <a:spcPct val="0"/>
              </a:spcAft>
              <a:buClr>
                <a:prstClr val="black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100">
                <a:ln w="0">
                  <a:solidFill>
                    <a:schemeClr val="accent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개발기간 </a:t>
            </a:r>
            <a:r>
              <a:rPr lang="en-US" altLang="ko-KR" sz="1100">
                <a:ln w="0">
                  <a:solidFill>
                    <a:schemeClr val="accent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: 7</a:t>
            </a:r>
            <a:r>
              <a:rPr lang="ko-KR" altLang="en-US" sz="1100">
                <a:ln w="0">
                  <a:solidFill>
                    <a:schemeClr val="accent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개월</a:t>
            </a:r>
            <a:endParaRPr lang="en-US" altLang="ko-KR" sz="1100">
              <a:ln w="0">
                <a:solidFill>
                  <a:schemeClr val="accent1">
                    <a:alpha val="0"/>
                  </a:schemeClr>
                </a:solidFill>
              </a:ln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90488" marR="0" lvl="0" indent="-90488" fontAlgn="base" latinLnBrk="0">
              <a:lnSpc>
                <a:spcPts val="1300"/>
              </a:lnSpc>
              <a:spcBef>
                <a:spcPct val="0"/>
              </a:spcBef>
              <a:spcAft>
                <a:spcPct val="0"/>
              </a:spcAft>
              <a:buClr>
                <a:prstClr val="black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100">
                <a:ln w="0">
                  <a:solidFill>
                    <a:schemeClr val="accent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벨류엔포스 참여단계 </a:t>
            </a:r>
            <a:r>
              <a:rPr lang="en-US" altLang="ko-KR" sz="1100">
                <a:ln w="0">
                  <a:solidFill>
                    <a:schemeClr val="accent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: </a:t>
            </a:r>
            <a:r>
              <a:rPr lang="ko-KR" altLang="en-US" sz="1100">
                <a:ln w="0">
                  <a:solidFill>
                    <a:schemeClr val="accent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기획</a:t>
            </a:r>
            <a:r>
              <a:rPr lang="en-US" altLang="ko-KR" sz="1100">
                <a:ln w="0">
                  <a:solidFill>
                    <a:schemeClr val="accent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100">
                <a:ln w="0">
                  <a:solidFill>
                    <a:schemeClr val="accent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분석</a:t>
            </a:r>
            <a:r>
              <a:rPr lang="en-US" altLang="ko-KR" sz="1100">
                <a:ln w="0">
                  <a:solidFill>
                    <a:schemeClr val="accent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100">
                <a:ln w="0">
                  <a:solidFill>
                    <a:schemeClr val="accent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개발</a:t>
            </a:r>
            <a:r>
              <a:rPr lang="en-US" altLang="ko-KR" sz="1100">
                <a:ln w="0">
                  <a:solidFill>
                    <a:schemeClr val="accent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100">
                <a:ln w="0">
                  <a:solidFill>
                    <a:schemeClr val="accent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테스트단계 참여 </a:t>
            </a:r>
            <a:r>
              <a:rPr lang="en-US" altLang="ko-KR" sz="1100">
                <a:ln w="0">
                  <a:solidFill>
                    <a:schemeClr val="accent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 </a:t>
            </a:r>
            <a:r>
              <a:rPr lang="ko-KR" altLang="en-US" sz="1100">
                <a:ln w="0">
                  <a:solidFill>
                    <a:schemeClr val="accent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옆 그림 붉은 부분</a:t>
            </a:r>
            <a:r>
              <a:rPr lang="en-US" altLang="ko-KR" sz="1100">
                <a:ln w="0">
                  <a:solidFill>
                    <a:schemeClr val="accent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</a:t>
            </a:r>
          </a:p>
          <a:p>
            <a:pPr marL="90488" marR="0" lvl="0" indent="-90488" fontAlgn="base" latinLnBrk="0">
              <a:lnSpc>
                <a:spcPts val="1300"/>
              </a:lnSpc>
              <a:spcBef>
                <a:spcPct val="0"/>
              </a:spcBef>
              <a:spcAft>
                <a:spcPct val="0"/>
              </a:spcAft>
              <a:buClr>
                <a:prstClr val="black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100">
                <a:ln w="0">
                  <a:solidFill>
                    <a:schemeClr val="accent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성공사례 </a:t>
            </a:r>
            <a:r>
              <a:rPr lang="en-US" altLang="ko-KR" sz="1100">
                <a:ln w="0">
                  <a:solidFill>
                    <a:schemeClr val="accent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: </a:t>
            </a:r>
            <a:r>
              <a:rPr lang="ko-KR" altLang="en-US" sz="1100">
                <a:ln w="0">
                  <a:solidFill>
                    <a:schemeClr val="accent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삼성카드 라쿠텐 현대해상 흥국화재 등 </a:t>
            </a:r>
            <a:r>
              <a:rPr lang="en-US" altLang="ko-KR" sz="1100">
                <a:ln w="0">
                  <a:solidFill>
                    <a:schemeClr val="accent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50</a:t>
            </a:r>
            <a:r>
              <a:rPr lang="ko-KR" altLang="en-US" sz="1100">
                <a:ln w="0">
                  <a:solidFill>
                    <a:schemeClr val="accent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사이트</a:t>
            </a:r>
            <a:endParaRPr lang="ko-KR" altLang="en-US" sz="1100" dirty="0">
              <a:ln w="0">
                <a:solidFill>
                  <a:schemeClr val="accent1">
                    <a:alpha val="0"/>
                  </a:schemeClr>
                </a:solidFill>
              </a:ln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09" name="원호 108">
            <a:extLst>
              <a:ext uri="{FF2B5EF4-FFF2-40B4-BE49-F238E27FC236}">
                <a16:creationId xmlns:a16="http://schemas.microsoft.com/office/drawing/2014/main" id="{AA7CED9B-E4CF-45B3-9F9F-4A024C9160EE}"/>
              </a:ext>
            </a:extLst>
          </p:cNvPr>
          <p:cNvSpPr/>
          <p:nvPr/>
        </p:nvSpPr>
        <p:spPr>
          <a:xfrm rot="16200000" flipH="1">
            <a:off x="917625" y="4664301"/>
            <a:ext cx="324550" cy="363095"/>
          </a:xfrm>
          <a:prstGeom prst="arc">
            <a:avLst/>
          </a:prstGeom>
          <a:noFill/>
          <a:ln w="38100" cap="flat" cmpd="sng" algn="ctr">
            <a:solidFill>
              <a:srgbClr val="09B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3598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42" b="0" i="0" u="none" strike="noStrike" kern="0" cap="none" spc="0" normalizeH="0" baseline="0" noProof="0">
              <a:ln w="0">
                <a:solidFill>
                  <a:schemeClr val="accent1">
                    <a:alpha val="0"/>
                  </a:schemeClr>
                </a:solidFill>
              </a:ln>
              <a:solidFill>
                <a:prstClr val="black"/>
              </a:solidFill>
              <a:effectLst/>
              <a:uLnTx/>
              <a:uFillTx/>
              <a:latin typeface="나눔스퀘어_ac Bold"/>
              <a:ea typeface="나눔스퀘어_ac Bold"/>
              <a:cs typeface="+mn-cs"/>
            </a:endParaRPr>
          </a:p>
        </p:txBody>
      </p:sp>
      <p:pic>
        <p:nvPicPr>
          <p:cNvPr id="117" name="그림 116">
            <a:extLst>
              <a:ext uri="{FF2B5EF4-FFF2-40B4-BE49-F238E27FC236}">
                <a16:creationId xmlns:a16="http://schemas.microsoft.com/office/drawing/2014/main" id="{82E10E50-0173-BF73-A8F5-D8A8D8CCFB89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64" y="5169434"/>
            <a:ext cx="874723" cy="874723"/>
          </a:xfrm>
          <a:prstGeom prst="rect">
            <a:avLst/>
          </a:prstGeom>
        </p:spPr>
      </p:pic>
      <p:sp>
        <p:nvSpPr>
          <p:cNvPr id="121" name="오른쪽 화살표 120"/>
          <p:cNvSpPr/>
          <p:nvPr/>
        </p:nvSpPr>
        <p:spPr>
          <a:xfrm>
            <a:off x="1693528" y="5605777"/>
            <a:ext cx="503290" cy="116865"/>
          </a:xfrm>
          <a:prstGeom prst="rightArrow">
            <a:avLst>
              <a:gd name="adj1" fmla="val 53036"/>
              <a:gd name="adj2" fmla="val 58144"/>
            </a:avLst>
          </a:prstGeom>
          <a:solidFill>
            <a:srgbClr val="0229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pic>
        <p:nvPicPr>
          <p:cNvPr id="120" name="그림 1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1301" y="5398924"/>
            <a:ext cx="482570" cy="342712"/>
          </a:xfrm>
          <a:prstGeom prst="rect">
            <a:avLst/>
          </a:prstGeom>
        </p:spPr>
      </p:pic>
      <p:grpSp>
        <p:nvGrpSpPr>
          <p:cNvPr id="163" name="그룹 162"/>
          <p:cNvGrpSpPr/>
          <p:nvPr/>
        </p:nvGrpSpPr>
        <p:grpSpPr>
          <a:xfrm>
            <a:off x="2304715" y="5343866"/>
            <a:ext cx="690212" cy="692195"/>
            <a:chOff x="2304715" y="5330614"/>
            <a:chExt cx="690212" cy="692195"/>
          </a:xfrm>
        </p:grpSpPr>
        <p:grpSp>
          <p:nvGrpSpPr>
            <p:cNvPr id="127" name="그룹 126"/>
            <p:cNvGrpSpPr/>
            <p:nvPr/>
          </p:nvGrpSpPr>
          <p:grpSpPr>
            <a:xfrm>
              <a:off x="2304715" y="5330614"/>
              <a:ext cx="690212" cy="692195"/>
              <a:chOff x="5557464" y="5482330"/>
              <a:chExt cx="690212" cy="692195"/>
            </a:xfrm>
          </p:grpSpPr>
          <p:sp>
            <p:nvSpPr>
              <p:cNvPr id="124" name="Freeform 6">
                <a:extLst>
                  <a:ext uri="{FF2B5EF4-FFF2-40B4-BE49-F238E27FC236}">
                    <a16:creationId xmlns:a16="http://schemas.microsoft.com/office/drawing/2014/main" id="{73B3E1E3-01E8-D9BC-AB21-D5C57DE083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57464" y="5482330"/>
                <a:ext cx="690212" cy="692195"/>
              </a:xfrm>
              <a:custGeom>
                <a:avLst/>
                <a:gdLst/>
                <a:ahLst/>
                <a:cxnLst/>
                <a:rect l="l" t="t" r="r" b="b"/>
                <a:pathLst>
                  <a:path w="1378594" h="1557920">
                    <a:moveTo>
                      <a:pt x="679695" y="116973"/>
                    </a:moveTo>
                    <a:lnTo>
                      <a:pt x="666891" y="119109"/>
                    </a:lnTo>
                    <a:lnTo>
                      <a:pt x="658354" y="121244"/>
                    </a:lnTo>
                    <a:lnTo>
                      <a:pt x="647684" y="125515"/>
                    </a:lnTo>
                    <a:lnTo>
                      <a:pt x="146191" y="415935"/>
                    </a:lnTo>
                    <a:lnTo>
                      <a:pt x="137655" y="422342"/>
                    </a:lnTo>
                    <a:lnTo>
                      <a:pt x="129118" y="428748"/>
                    </a:lnTo>
                    <a:lnTo>
                      <a:pt x="122716" y="437290"/>
                    </a:lnTo>
                    <a:lnTo>
                      <a:pt x="116314" y="447967"/>
                    </a:lnTo>
                    <a:lnTo>
                      <a:pt x="112046" y="458644"/>
                    </a:lnTo>
                    <a:lnTo>
                      <a:pt x="107778" y="467186"/>
                    </a:lnTo>
                    <a:lnTo>
                      <a:pt x="105644" y="477863"/>
                    </a:lnTo>
                    <a:lnTo>
                      <a:pt x="103510" y="488540"/>
                    </a:lnTo>
                    <a:lnTo>
                      <a:pt x="103510" y="1069381"/>
                    </a:lnTo>
                    <a:lnTo>
                      <a:pt x="105644" y="1080058"/>
                    </a:lnTo>
                    <a:lnTo>
                      <a:pt x="107778" y="1090735"/>
                    </a:lnTo>
                    <a:lnTo>
                      <a:pt x="112046" y="1099277"/>
                    </a:lnTo>
                    <a:lnTo>
                      <a:pt x="116314" y="1109954"/>
                    </a:lnTo>
                    <a:lnTo>
                      <a:pt x="122716" y="1120632"/>
                    </a:lnTo>
                    <a:lnTo>
                      <a:pt x="129118" y="1129173"/>
                    </a:lnTo>
                    <a:lnTo>
                      <a:pt x="137655" y="1135580"/>
                    </a:lnTo>
                    <a:lnTo>
                      <a:pt x="146191" y="1141986"/>
                    </a:lnTo>
                    <a:lnTo>
                      <a:pt x="647684" y="1432406"/>
                    </a:lnTo>
                    <a:lnTo>
                      <a:pt x="658354" y="1436677"/>
                    </a:lnTo>
                    <a:lnTo>
                      <a:pt x="666891" y="1438813"/>
                    </a:lnTo>
                    <a:lnTo>
                      <a:pt x="679695" y="1440948"/>
                    </a:lnTo>
                    <a:lnTo>
                      <a:pt x="690365" y="1440948"/>
                    </a:lnTo>
                    <a:lnTo>
                      <a:pt x="701035" y="1440948"/>
                    </a:lnTo>
                    <a:lnTo>
                      <a:pt x="711705" y="1438813"/>
                    </a:lnTo>
                    <a:lnTo>
                      <a:pt x="722375" y="1436677"/>
                    </a:lnTo>
                    <a:lnTo>
                      <a:pt x="730911" y="1432406"/>
                    </a:lnTo>
                    <a:lnTo>
                      <a:pt x="1234539" y="1141986"/>
                    </a:lnTo>
                    <a:lnTo>
                      <a:pt x="1243075" y="1135580"/>
                    </a:lnTo>
                    <a:lnTo>
                      <a:pt x="1249477" y="1129173"/>
                    </a:lnTo>
                    <a:lnTo>
                      <a:pt x="1258013" y="1120632"/>
                    </a:lnTo>
                    <a:lnTo>
                      <a:pt x="1264415" y="1109954"/>
                    </a:lnTo>
                    <a:lnTo>
                      <a:pt x="1268683" y="1099277"/>
                    </a:lnTo>
                    <a:lnTo>
                      <a:pt x="1272951" y="1090735"/>
                    </a:lnTo>
                    <a:lnTo>
                      <a:pt x="1275085" y="1080058"/>
                    </a:lnTo>
                    <a:lnTo>
                      <a:pt x="1275085" y="1069381"/>
                    </a:lnTo>
                    <a:lnTo>
                      <a:pt x="1275085" y="488540"/>
                    </a:lnTo>
                    <a:lnTo>
                      <a:pt x="1275085" y="477863"/>
                    </a:lnTo>
                    <a:lnTo>
                      <a:pt x="1272951" y="467186"/>
                    </a:lnTo>
                    <a:lnTo>
                      <a:pt x="1268683" y="458644"/>
                    </a:lnTo>
                    <a:lnTo>
                      <a:pt x="1264415" y="447967"/>
                    </a:lnTo>
                    <a:lnTo>
                      <a:pt x="1258013" y="437290"/>
                    </a:lnTo>
                    <a:lnTo>
                      <a:pt x="1249477" y="428748"/>
                    </a:lnTo>
                    <a:lnTo>
                      <a:pt x="1243075" y="422342"/>
                    </a:lnTo>
                    <a:lnTo>
                      <a:pt x="1234539" y="415935"/>
                    </a:lnTo>
                    <a:lnTo>
                      <a:pt x="730911" y="125515"/>
                    </a:lnTo>
                    <a:lnTo>
                      <a:pt x="722375" y="121244"/>
                    </a:lnTo>
                    <a:lnTo>
                      <a:pt x="711705" y="119109"/>
                    </a:lnTo>
                    <a:lnTo>
                      <a:pt x="701035" y="116973"/>
                    </a:lnTo>
                    <a:lnTo>
                      <a:pt x="690365" y="116973"/>
                    </a:lnTo>
                    <a:close/>
                    <a:moveTo>
                      <a:pt x="677997" y="0"/>
                    </a:moveTo>
                    <a:lnTo>
                      <a:pt x="690553" y="0"/>
                    </a:lnTo>
                    <a:lnTo>
                      <a:pt x="703108" y="0"/>
                    </a:lnTo>
                    <a:lnTo>
                      <a:pt x="715664" y="2513"/>
                    </a:lnTo>
                    <a:lnTo>
                      <a:pt x="728219" y="5026"/>
                    </a:lnTo>
                    <a:lnTo>
                      <a:pt x="738264" y="10051"/>
                    </a:lnTo>
                    <a:lnTo>
                      <a:pt x="1330883" y="351789"/>
                    </a:lnTo>
                    <a:lnTo>
                      <a:pt x="1340928" y="359327"/>
                    </a:lnTo>
                    <a:lnTo>
                      <a:pt x="1348461" y="366865"/>
                    </a:lnTo>
                    <a:lnTo>
                      <a:pt x="1358505" y="376916"/>
                    </a:lnTo>
                    <a:lnTo>
                      <a:pt x="1366039" y="389480"/>
                    </a:lnTo>
                    <a:lnTo>
                      <a:pt x="1371061" y="402044"/>
                    </a:lnTo>
                    <a:lnTo>
                      <a:pt x="1376083" y="412095"/>
                    </a:lnTo>
                    <a:lnTo>
                      <a:pt x="1378594" y="424659"/>
                    </a:lnTo>
                    <a:lnTo>
                      <a:pt x="1378594" y="437223"/>
                    </a:lnTo>
                    <a:lnTo>
                      <a:pt x="1378594" y="1120697"/>
                    </a:lnTo>
                    <a:lnTo>
                      <a:pt x="1378594" y="1133261"/>
                    </a:lnTo>
                    <a:lnTo>
                      <a:pt x="1376083" y="1145825"/>
                    </a:lnTo>
                    <a:lnTo>
                      <a:pt x="1371061" y="1155876"/>
                    </a:lnTo>
                    <a:lnTo>
                      <a:pt x="1366039" y="1168440"/>
                    </a:lnTo>
                    <a:lnTo>
                      <a:pt x="1358505" y="1181004"/>
                    </a:lnTo>
                    <a:lnTo>
                      <a:pt x="1348461" y="1191055"/>
                    </a:lnTo>
                    <a:lnTo>
                      <a:pt x="1340928" y="1198593"/>
                    </a:lnTo>
                    <a:lnTo>
                      <a:pt x="1330883" y="1206132"/>
                    </a:lnTo>
                    <a:lnTo>
                      <a:pt x="738264" y="1547869"/>
                    </a:lnTo>
                    <a:lnTo>
                      <a:pt x="728219" y="1552895"/>
                    </a:lnTo>
                    <a:lnTo>
                      <a:pt x="715664" y="1555407"/>
                    </a:lnTo>
                    <a:lnTo>
                      <a:pt x="703108" y="1557920"/>
                    </a:lnTo>
                    <a:lnTo>
                      <a:pt x="690553" y="1557920"/>
                    </a:lnTo>
                    <a:lnTo>
                      <a:pt x="677997" y="1557920"/>
                    </a:lnTo>
                    <a:lnTo>
                      <a:pt x="662931" y="1555407"/>
                    </a:lnTo>
                    <a:lnTo>
                      <a:pt x="652886" y="1552895"/>
                    </a:lnTo>
                    <a:lnTo>
                      <a:pt x="640331" y="1547869"/>
                    </a:lnTo>
                    <a:lnTo>
                      <a:pt x="50222" y="1206132"/>
                    </a:lnTo>
                    <a:lnTo>
                      <a:pt x="40178" y="1198593"/>
                    </a:lnTo>
                    <a:lnTo>
                      <a:pt x="30133" y="1191055"/>
                    </a:lnTo>
                    <a:lnTo>
                      <a:pt x="22600" y="1181004"/>
                    </a:lnTo>
                    <a:lnTo>
                      <a:pt x="15067" y="1168440"/>
                    </a:lnTo>
                    <a:lnTo>
                      <a:pt x="10045" y="1155876"/>
                    </a:lnTo>
                    <a:lnTo>
                      <a:pt x="5022" y="1145825"/>
                    </a:lnTo>
                    <a:lnTo>
                      <a:pt x="2511" y="1133261"/>
                    </a:lnTo>
                    <a:lnTo>
                      <a:pt x="0" y="1120697"/>
                    </a:lnTo>
                    <a:lnTo>
                      <a:pt x="0" y="437223"/>
                    </a:lnTo>
                    <a:lnTo>
                      <a:pt x="2511" y="424659"/>
                    </a:lnTo>
                    <a:lnTo>
                      <a:pt x="5022" y="412095"/>
                    </a:lnTo>
                    <a:lnTo>
                      <a:pt x="10045" y="402044"/>
                    </a:lnTo>
                    <a:lnTo>
                      <a:pt x="15067" y="389480"/>
                    </a:lnTo>
                    <a:lnTo>
                      <a:pt x="22600" y="376916"/>
                    </a:lnTo>
                    <a:lnTo>
                      <a:pt x="30133" y="366865"/>
                    </a:lnTo>
                    <a:lnTo>
                      <a:pt x="40178" y="359327"/>
                    </a:lnTo>
                    <a:lnTo>
                      <a:pt x="50222" y="351789"/>
                    </a:lnTo>
                    <a:lnTo>
                      <a:pt x="640331" y="10051"/>
                    </a:lnTo>
                    <a:lnTo>
                      <a:pt x="652886" y="5026"/>
                    </a:lnTo>
                    <a:lnTo>
                      <a:pt x="662931" y="2513"/>
                    </a:lnTo>
                    <a:close/>
                  </a:path>
                </a:pathLst>
              </a:custGeom>
              <a:solidFill>
                <a:srgbClr val="7E939A"/>
              </a:solidFill>
              <a:ln>
                <a:noFill/>
              </a:ln>
              <a:effectLst/>
            </p:spPr>
            <p:txBody>
              <a:bodyPr wrap="square" lIns="0" tIns="0" rIns="0" bIns="0" anchor="ctr">
                <a:scene3d>
                  <a:camera prst="orthographicFront"/>
                  <a:lightRig rig="threePt" dir="t"/>
                </a:scene3d>
                <a:sp3d>
                  <a:bevelT w="0"/>
                  <a:bevelB h="0"/>
                </a:sp3d>
              </a:bodyPr>
              <a:lstStyle/>
              <a:p>
                <a:pPr algn="ctr" latinLnBrk="0"/>
                <a:endParaRPr lang="ko-KR" altLang="en-US" sz="1100" spc="-3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prstClr val="white"/>
                  </a:solidFill>
                  <a:latin typeface="KoPubDotum Medium" panose="02020603020101020101" pitchFamily="18" charset="-127"/>
                  <a:ea typeface="KoPubDotum Medium" panose="02020603020101020101" pitchFamily="18" charset="-127"/>
                </a:endParaRPr>
              </a:p>
            </p:txBody>
          </p:sp>
          <p:sp>
            <p:nvSpPr>
              <p:cNvPr id="125" name="Freeform 6">
                <a:extLst>
                  <a:ext uri="{FF2B5EF4-FFF2-40B4-BE49-F238E27FC236}">
                    <a16:creationId xmlns:a16="http://schemas.microsoft.com/office/drawing/2014/main" id="{1A0F1AC6-DF4D-7E55-E874-0869ADBD0F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96992" y="5522204"/>
                <a:ext cx="611157" cy="612447"/>
              </a:xfrm>
              <a:custGeom>
                <a:avLst/>
                <a:gdLst>
                  <a:gd name="T0" fmla="*/ 0 w 1098"/>
                  <a:gd name="T1" fmla="*/ 348 h 1240"/>
                  <a:gd name="T2" fmla="*/ 0 w 1098"/>
                  <a:gd name="T3" fmla="*/ 348 h 1240"/>
                  <a:gd name="T4" fmla="*/ 2 w 1098"/>
                  <a:gd name="T5" fmla="*/ 338 h 1240"/>
                  <a:gd name="T6" fmla="*/ 4 w 1098"/>
                  <a:gd name="T7" fmla="*/ 328 h 1240"/>
                  <a:gd name="T8" fmla="*/ 8 w 1098"/>
                  <a:gd name="T9" fmla="*/ 320 h 1240"/>
                  <a:gd name="T10" fmla="*/ 12 w 1098"/>
                  <a:gd name="T11" fmla="*/ 310 h 1240"/>
                  <a:gd name="T12" fmla="*/ 18 w 1098"/>
                  <a:gd name="T13" fmla="*/ 300 h 1240"/>
                  <a:gd name="T14" fmla="*/ 24 w 1098"/>
                  <a:gd name="T15" fmla="*/ 292 h 1240"/>
                  <a:gd name="T16" fmla="*/ 32 w 1098"/>
                  <a:gd name="T17" fmla="*/ 286 h 1240"/>
                  <a:gd name="T18" fmla="*/ 40 w 1098"/>
                  <a:gd name="T19" fmla="*/ 280 h 1240"/>
                  <a:gd name="T20" fmla="*/ 510 w 1098"/>
                  <a:gd name="T21" fmla="*/ 8 h 1240"/>
                  <a:gd name="T22" fmla="*/ 510 w 1098"/>
                  <a:gd name="T23" fmla="*/ 8 h 1240"/>
                  <a:gd name="T24" fmla="*/ 520 w 1098"/>
                  <a:gd name="T25" fmla="*/ 4 h 1240"/>
                  <a:gd name="T26" fmla="*/ 528 w 1098"/>
                  <a:gd name="T27" fmla="*/ 2 h 1240"/>
                  <a:gd name="T28" fmla="*/ 540 w 1098"/>
                  <a:gd name="T29" fmla="*/ 0 h 1240"/>
                  <a:gd name="T30" fmla="*/ 550 w 1098"/>
                  <a:gd name="T31" fmla="*/ 0 h 1240"/>
                  <a:gd name="T32" fmla="*/ 560 w 1098"/>
                  <a:gd name="T33" fmla="*/ 0 h 1240"/>
                  <a:gd name="T34" fmla="*/ 570 w 1098"/>
                  <a:gd name="T35" fmla="*/ 2 h 1240"/>
                  <a:gd name="T36" fmla="*/ 580 w 1098"/>
                  <a:gd name="T37" fmla="*/ 4 h 1240"/>
                  <a:gd name="T38" fmla="*/ 588 w 1098"/>
                  <a:gd name="T39" fmla="*/ 8 h 1240"/>
                  <a:gd name="T40" fmla="*/ 1060 w 1098"/>
                  <a:gd name="T41" fmla="*/ 280 h 1240"/>
                  <a:gd name="T42" fmla="*/ 1060 w 1098"/>
                  <a:gd name="T43" fmla="*/ 280 h 1240"/>
                  <a:gd name="T44" fmla="*/ 1068 w 1098"/>
                  <a:gd name="T45" fmla="*/ 286 h 1240"/>
                  <a:gd name="T46" fmla="*/ 1074 w 1098"/>
                  <a:gd name="T47" fmla="*/ 292 h 1240"/>
                  <a:gd name="T48" fmla="*/ 1082 w 1098"/>
                  <a:gd name="T49" fmla="*/ 300 h 1240"/>
                  <a:gd name="T50" fmla="*/ 1088 w 1098"/>
                  <a:gd name="T51" fmla="*/ 310 h 1240"/>
                  <a:gd name="T52" fmla="*/ 1092 w 1098"/>
                  <a:gd name="T53" fmla="*/ 320 h 1240"/>
                  <a:gd name="T54" fmla="*/ 1096 w 1098"/>
                  <a:gd name="T55" fmla="*/ 328 h 1240"/>
                  <a:gd name="T56" fmla="*/ 1098 w 1098"/>
                  <a:gd name="T57" fmla="*/ 338 h 1240"/>
                  <a:gd name="T58" fmla="*/ 1098 w 1098"/>
                  <a:gd name="T59" fmla="*/ 348 h 1240"/>
                  <a:gd name="T60" fmla="*/ 1098 w 1098"/>
                  <a:gd name="T61" fmla="*/ 892 h 1240"/>
                  <a:gd name="T62" fmla="*/ 1098 w 1098"/>
                  <a:gd name="T63" fmla="*/ 892 h 1240"/>
                  <a:gd name="T64" fmla="*/ 1098 w 1098"/>
                  <a:gd name="T65" fmla="*/ 902 h 1240"/>
                  <a:gd name="T66" fmla="*/ 1096 w 1098"/>
                  <a:gd name="T67" fmla="*/ 912 h 1240"/>
                  <a:gd name="T68" fmla="*/ 1092 w 1098"/>
                  <a:gd name="T69" fmla="*/ 920 h 1240"/>
                  <a:gd name="T70" fmla="*/ 1088 w 1098"/>
                  <a:gd name="T71" fmla="*/ 930 h 1240"/>
                  <a:gd name="T72" fmla="*/ 1082 w 1098"/>
                  <a:gd name="T73" fmla="*/ 940 h 1240"/>
                  <a:gd name="T74" fmla="*/ 1074 w 1098"/>
                  <a:gd name="T75" fmla="*/ 948 h 1240"/>
                  <a:gd name="T76" fmla="*/ 1068 w 1098"/>
                  <a:gd name="T77" fmla="*/ 954 h 1240"/>
                  <a:gd name="T78" fmla="*/ 1060 w 1098"/>
                  <a:gd name="T79" fmla="*/ 960 h 1240"/>
                  <a:gd name="T80" fmla="*/ 588 w 1098"/>
                  <a:gd name="T81" fmla="*/ 1232 h 1240"/>
                  <a:gd name="T82" fmla="*/ 588 w 1098"/>
                  <a:gd name="T83" fmla="*/ 1232 h 1240"/>
                  <a:gd name="T84" fmla="*/ 580 w 1098"/>
                  <a:gd name="T85" fmla="*/ 1236 h 1240"/>
                  <a:gd name="T86" fmla="*/ 570 w 1098"/>
                  <a:gd name="T87" fmla="*/ 1238 h 1240"/>
                  <a:gd name="T88" fmla="*/ 560 w 1098"/>
                  <a:gd name="T89" fmla="*/ 1240 h 1240"/>
                  <a:gd name="T90" fmla="*/ 550 w 1098"/>
                  <a:gd name="T91" fmla="*/ 1240 h 1240"/>
                  <a:gd name="T92" fmla="*/ 540 w 1098"/>
                  <a:gd name="T93" fmla="*/ 1240 h 1240"/>
                  <a:gd name="T94" fmla="*/ 528 w 1098"/>
                  <a:gd name="T95" fmla="*/ 1238 h 1240"/>
                  <a:gd name="T96" fmla="*/ 520 w 1098"/>
                  <a:gd name="T97" fmla="*/ 1236 h 1240"/>
                  <a:gd name="T98" fmla="*/ 510 w 1098"/>
                  <a:gd name="T99" fmla="*/ 1232 h 1240"/>
                  <a:gd name="T100" fmla="*/ 40 w 1098"/>
                  <a:gd name="T101" fmla="*/ 960 h 1240"/>
                  <a:gd name="T102" fmla="*/ 40 w 1098"/>
                  <a:gd name="T103" fmla="*/ 960 h 1240"/>
                  <a:gd name="T104" fmla="*/ 32 w 1098"/>
                  <a:gd name="T105" fmla="*/ 954 h 1240"/>
                  <a:gd name="T106" fmla="*/ 24 w 1098"/>
                  <a:gd name="T107" fmla="*/ 948 h 1240"/>
                  <a:gd name="T108" fmla="*/ 18 w 1098"/>
                  <a:gd name="T109" fmla="*/ 940 h 1240"/>
                  <a:gd name="T110" fmla="*/ 12 w 1098"/>
                  <a:gd name="T111" fmla="*/ 930 h 1240"/>
                  <a:gd name="T112" fmla="*/ 8 w 1098"/>
                  <a:gd name="T113" fmla="*/ 920 h 1240"/>
                  <a:gd name="T114" fmla="*/ 4 w 1098"/>
                  <a:gd name="T115" fmla="*/ 912 h 1240"/>
                  <a:gd name="T116" fmla="*/ 2 w 1098"/>
                  <a:gd name="T117" fmla="*/ 902 h 1240"/>
                  <a:gd name="T118" fmla="*/ 0 w 1098"/>
                  <a:gd name="T119" fmla="*/ 892 h 1240"/>
                  <a:gd name="T120" fmla="*/ 0 w 1098"/>
                  <a:gd name="T121" fmla="*/ 348 h 1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098" h="1240">
                    <a:moveTo>
                      <a:pt x="0" y="348"/>
                    </a:moveTo>
                    <a:lnTo>
                      <a:pt x="0" y="348"/>
                    </a:lnTo>
                    <a:lnTo>
                      <a:pt x="2" y="338"/>
                    </a:lnTo>
                    <a:lnTo>
                      <a:pt x="4" y="328"/>
                    </a:lnTo>
                    <a:lnTo>
                      <a:pt x="8" y="320"/>
                    </a:lnTo>
                    <a:lnTo>
                      <a:pt x="12" y="310"/>
                    </a:lnTo>
                    <a:lnTo>
                      <a:pt x="18" y="300"/>
                    </a:lnTo>
                    <a:lnTo>
                      <a:pt x="24" y="292"/>
                    </a:lnTo>
                    <a:lnTo>
                      <a:pt x="32" y="286"/>
                    </a:lnTo>
                    <a:lnTo>
                      <a:pt x="40" y="280"/>
                    </a:lnTo>
                    <a:lnTo>
                      <a:pt x="510" y="8"/>
                    </a:lnTo>
                    <a:lnTo>
                      <a:pt x="510" y="8"/>
                    </a:lnTo>
                    <a:lnTo>
                      <a:pt x="520" y="4"/>
                    </a:lnTo>
                    <a:lnTo>
                      <a:pt x="528" y="2"/>
                    </a:lnTo>
                    <a:lnTo>
                      <a:pt x="540" y="0"/>
                    </a:lnTo>
                    <a:lnTo>
                      <a:pt x="550" y="0"/>
                    </a:lnTo>
                    <a:lnTo>
                      <a:pt x="560" y="0"/>
                    </a:lnTo>
                    <a:lnTo>
                      <a:pt x="570" y="2"/>
                    </a:lnTo>
                    <a:lnTo>
                      <a:pt x="580" y="4"/>
                    </a:lnTo>
                    <a:lnTo>
                      <a:pt x="588" y="8"/>
                    </a:lnTo>
                    <a:lnTo>
                      <a:pt x="1060" y="280"/>
                    </a:lnTo>
                    <a:lnTo>
                      <a:pt x="1060" y="280"/>
                    </a:lnTo>
                    <a:lnTo>
                      <a:pt x="1068" y="286"/>
                    </a:lnTo>
                    <a:lnTo>
                      <a:pt x="1074" y="292"/>
                    </a:lnTo>
                    <a:lnTo>
                      <a:pt x="1082" y="300"/>
                    </a:lnTo>
                    <a:lnTo>
                      <a:pt x="1088" y="310"/>
                    </a:lnTo>
                    <a:lnTo>
                      <a:pt x="1092" y="320"/>
                    </a:lnTo>
                    <a:lnTo>
                      <a:pt x="1096" y="328"/>
                    </a:lnTo>
                    <a:lnTo>
                      <a:pt x="1098" y="338"/>
                    </a:lnTo>
                    <a:lnTo>
                      <a:pt x="1098" y="348"/>
                    </a:lnTo>
                    <a:lnTo>
                      <a:pt x="1098" y="892"/>
                    </a:lnTo>
                    <a:lnTo>
                      <a:pt x="1098" y="892"/>
                    </a:lnTo>
                    <a:lnTo>
                      <a:pt x="1098" y="902"/>
                    </a:lnTo>
                    <a:lnTo>
                      <a:pt x="1096" y="912"/>
                    </a:lnTo>
                    <a:lnTo>
                      <a:pt x="1092" y="920"/>
                    </a:lnTo>
                    <a:lnTo>
                      <a:pt x="1088" y="930"/>
                    </a:lnTo>
                    <a:lnTo>
                      <a:pt x="1082" y="940"/>
                    </a:lnTo>
                    <a:lnTo>
                      <a:pt x="1074" y="948"/>
                    </a:lnTo>
                    <a:lnTo>
                      <a:pt x="1068" y="954"/>
                    </a:lnTo>
                    <a:lnTo>
                      <a:pt x="1060" y="960"/>
                    </a:lnTo>
                    <a:lnTo>
                      <a:pt x="588" y="1232"/>
                    </a:lnTo>
                    <a:lnTo>
                      <a:pt x="588" y="1232"/>
                    </a:lnTo>
                    <a:lnTo>
                      <a:pt x="580" y="1236"/>
                    </a:lnTo>
                    <a:lnTo>
                      <a:pt x="570" y="1238"/>
                    </a:lnTo>
                    <a:lnTo>
                      <a:pt x="560" y="1240"/>
                    </a:lnTo>
                    <a:lnTo>
                      <a:pt x="550" y="1240"/>
                    </a:lnTo>
                    <a:lnTo>
                      <a:pt x="540" y="1240"/>
                    </a:lnTo>
                    <a:lnTo>
                      <a:pt x="528" y="1238"/>
                    </a:lnTo>
                    <a:lnTo>
                      <a:pt x="520" y="1236"/>
                    </a:lnTo>
                    <a:lnTo>
                      <a:pt x="510" y="1232"/>
                    </a:lnTo>
                    <a:lnTo>
                      <a:pt x="40" y="960"/>
                    </a:lnTo>
                    <a:lnTo>
                      <a:pt x="40" y="960"/>
                    </a:lnTo>
                    <a:lnTo>
                      <a:pt x="32" y="954"/>
                    </a:lnTo>
                    <a:lnTo>
                      <a:pt x="24" y="948"/>
                    </a:lnTo>
                    <a:lnTo>
                      <a:pt x="18" y="940"/>
                    </a:lnTo>
                    <a:lnTo>
                      <a:pt x="12" y="930"/>
                    </a:lnTo>
                    <a:lnTo>
                      <a:pt x="8" y="920"/>
                    </a:lnTo>
                    <a:lnTo>
                      <a:pt x="4" y="912"/>
                    </a:lnTo>
                    <a:lnTo>
                      <a:pt x="2" y="902"/>
                    </a:lnTo>
                    <a:lnTo>
                      <a:pt x="0" y="892"/>
                    </a:lnTo>
                    <a:lnTo>
                      <a:pt x="0" y="348"/>
                    </a:lnTo>
                    <a:close/>
                  </a:path>
                </a:pathLst>
              </a:custGeom>
              <a:solidFill>
                <a:schemeClr val="bg1"/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defTabSz="1067745" latinLnBrk="0">
                  <a:lnSpc>
                    <a:spcPct val="90000"/>
                  </a:lnSpc>
                  <a:defRPr/>
                </a:pPr>
                <a:endParaRPr lang="ko-KR" altLang="en-US" sz="1200" kern="0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prstClr val="white"/>
                  </a:solidFill>
                  <a:latin typeface="KoPubDotum Medium" panose="02020603020101020101" pitchFamily="18" charset="-127"/>
                  <a:ea typeface="KoPubDotum Medium" panose="02020603020101020101" pitchFamily="18" charset="-127"/>
                </a:endParaRPr>
              </a:p>
            </p:txBody>
          </p:sp>
        </p:grpSp>
        <p:sp>
          <p:nvSpPr>
            <p:cNvPr id="128" name="Text Box 46">
              <a:extLst>
                <a:ext uri="{FF2B5EF4-FFF2-40B4-BE49-F238E27FC236}">
                  <a16:creationId xmlns:a16="http://schemas.microsoft.com/office/drawing/2014/main" id="{455429FB-3061-CE89-63B6-047230F5941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21032" y="5533486"/>
              <a:ext cx="664342" cy="317228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</p:spPr>
          <p:txBody>
            <a:bodyPr wrap="square" lIns="97200" tIns="50400" rIns="97200" bIns="50400">
              <a:spAutoFit/>
              <a:scene3d>
                <a:camera prst="orthographicFront"/>
                <a:lightRig rig="soft" dir="tl">
                  <a:rot lat="0" lon="0" rev="0"/>
                </a:lightRig>
              </a:scene3d>
              <a:sp3d contourW="25400" prstMaterial="matte">
                <a:bevelT w="0" h="0" prst="artDeco"/>
                <a:contourClr>
                  <a:schemeClr val="accent2">
                    <a:tint val="20000"/>
                  </a:schemeClr>
                </a:contourClr>
              </a:sp3d>
            </a:bodyPr>
            <a:lstStyle/>
            <a:p>
              <a:pPr lvl="0" algn="ctr">
                <a:defRPr/>
              </a:pPr>
              <a:r>
                <a:rPr lang="ko-KR" altLang="en-US" sz="1400">
                  <a:ln w="0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0000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제안</a:t>
              </a:r>
              <a:endParaRPr lang="ko-KR" altLang="en-US" sz="1400" dirty="0">
                <a:ln w="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</p:grpSp>
      <p:grpSp>
        <p:nvGrpSpPr>
          <p:cNvPr id="164" name="그룹 163"/>
          <p:cNvGrpSpPr/>
          <p:nvPr/>
        </p:nvGrpSpPr>
        <p:grpSpPr>
          <a:xfrm>
            <a:off x="3852464" y="5343866"/>
            <a:ext cx="690212" cy="692195"/>
            <a:chOff x="3839283" y="5330614"/>
            <a:chExt cx="690212" cy="692195"/>
          </a:xfrm>
        </p:grpSpPr>
        <p:grpSp>
          <p:nvGrpSpPr>
            <p:cNvPr id="129" name="그룹 128"/>
            <p:cNvGrpSpPr/>
            <p:nvPr/>
          </p:nvGrpSpPr>
          <p:grpSpPr>
            <a:xfrm>
              <a:off x="3839283" y="5330614"/>
              <a:ext cx="690212" cy="692195"/>
              <a:chOff x="5557464" y="5482330"/>
              <a:chExt cx="690212" cy="692195"/>
            </a:xfrm>
          </p:grpSpPr>
          <p:sp>
            <p:nvSpPr>
              <p:cNvPr id="130" name="Freeform 6">
                <a:extLst>
                  <a:ext uri="{FF2B5EF4-FFF2-40B4-BE49-F238E27FC236}">
                    <a16:creationId xmlns:a16="http://schemas.microsoft.com/office/drawing/2014/main" id="{73B3E1E3-01E8-D9BC-AB21-D5C57DE083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57464" y="5482330"/>
                <a:ext cx="690212" cy="692195"/>
              </a:xfrm>
              <a:custGeom>
                <a:avLst/>
                <a:gdLst/>
                <a:ahLst/>
                <a:cxnLst/>
                <a:rect l="l" t="t" r="r" b="b"/>
                <a:pathLst>
                  <a:path w="1378594" h="1557920">
                    <a:moveTo>
                      <a:pt x="679695" y="116973"/>
                    </a:moveTo>
                    <a:lnTo>
                      <a:pt x="666891" y="119109"/>
                    </a:lnTo>
                    <a:lnTo>
                      <a:pt x="658354" y="121244"/>
                    </a:lnTo>
                    <a:lnTo>
                      <a:pt x="647684" y="125515"/>
                    </a:lnTo>
                    <a:lnTo>
                      <a:pt x="146191" y="415935"/>
                    </a:lnTo>
                    <a:lnTo>
                      <a:pt x="137655" y="422342"/>
                    </a:lnTo>
                    <a:lnTo>
                      <a:pt x="129118" y="428748"/>
                    </a:lnTo>
                    <a:lnTo>
                      <a:pt x="122716" y="437290"/>
                    </a:lnTo>
                    <a:lnTo>
                      <a:pt x="116314" y="447967"/>
                    </a:lnTo>
                    <a:lnTo>
                      <a:pt x="112046" y="458644"/>
                    </a:lnTo>
                    <a:lnTo>
                      <a:pt x="107778" y="467186"/>
                    </a:lnTo>
                    <a:lnTo>
                      <a:pt x="105644" y="477863"/>
                    </a:lnTo>
                    <a:lnTo>
                      <a:pt x="103510" y="488540"/>
                    </a:lnTo>
                    <a:lnTo>
                      <a:pt x="103510" y="1069381"/>
                    </a:lnTo>
                    <a:lnTo>
                      <a:pt x="105644" y="1080058"/>
                    </a:lnTo>
                    <a:lnTo>
                      <a:pt x="107778" y="1090735"/>
                    </a:lnTo>
                    <a:lnTo>
                      <a:pt x="112046" y="1099277"/>
                    </a:lnTo>
                    <a:lnTo>
                      <a:pt x="116314" y="1109954"/>
                    </a:lnTo>
                    <a:lnTo>
                      <a:pt x="122716" y="1120632"/>
                    </a:lnTo>
                    <a:lnTo>
                      <a:pt x="129118" y="1129173"/>
                    </a:lnTo>
                    <a:lnTo>
                      <a:pt x="137655" y="1135580"/>
                    </a:lnTo>
                    <a:lnTo>
                      <a:pt x="146191" y="1141986"/>
                    </a:lnTo>
                    <a:lnTo>
                      <a:pt x="647684" y="1432406"/>
                    </a:lnTo>
                    <a:lnTo>
                      <a:pt x="658354" y="1436677"/>
                    </a:lnTo>
                    <a:lnTo>
                      <a:pt x="666891" y="1438813"/>
                    </a:lnTo>
                    <a:lnTo>
                      <a:pt x="679695" y="1440948"/>
                    </a:lnTo>
                    <a:lnTo>
                      <a:pt x="690365" y="1440948"/>
                    </a:lnTo>
                    <a:lnTo>
                      <a:pt x="701035" y="1440948"/>
                    </a:lnTo>
                    <a:lnTo>
                      <a:pt x="711705" y="1438813"/>
                    </a:lnTo>
                    <a:lnTo>
                      <a:pt x="722375" y="1436677"/>
                    </a:lnTo>
                    <a:lnTo>
                      <a:pt x="730911" y="1432406"/>
                    </a:lnTo>
                    <a:lnTo>
                      <a:pt x="1234539" y="1141986"/>
                    </a:lnTo>
                    <a:lnTo>
                      <a:pt x="1243075" y="1135580"/>
                    </a:lnTo>
                    <a:lnTo>
                      <a:pt x="1249477" y="1129173"/>
                    </a:lnTo>
                    <a:lnTo>
                      <a:pt x="1258013" y="1120632"/>
                    </a:lnTo>
                    <a:lnTo>
                      <a:pt x="1264415" y="1109954"/>
                    </a:lnTo>
                    <a:lnTo>
                      <a:pt x="1268683" y="1099277"/>
                    </a:lnTo>
                    <a:lnTo>
                      <a:pt x="1272951" y="1090735"/>
                    </a:lnTo>
                    <a:lnTo>
                      <a:pt x="1275085" y="1080058"/>
                    </a:lnTo>
                    <a:lnTo>
                      <a:pt x="1275085" y="1069381"/>
                    </a:lnTo>
                    <a:lnTo>
                      <a:pt x="1275085" y="488540"/>
                    </a:lnTo>
                    <a:lnTo>
                      <a:pt x="1275085" y="477863"/>
                    </a:lnTo>
                    <a:lnTo>
                      <a:pt x="1272951" y="467186"/>
                    </a:lnTo>
                    <a:lnTo>
                      <a:pt x="1268683" y="458644"/>
                    </a:lnTo>
                    <a:lnTo>
                      <a:pt x="1264415" y="447967"/>
                    </a:lnTo>
                    <a:lnTo>
                      <a:pt x="1258013" y="437290"/>
                    </a:lnTo>
                    <a:lnTo>
                      <a:pt x="1249477" y="428748"/>
                    </a:lnTo>
                    <a:lnTo>
                      <a:pt x="1243075" y="422342"/>
                    </a:lnTo>
                    <a:lnTo>
                      <a:pt x="1234539" y="415935"/>
                    </a:lnTo>
                    <a:lnTo>
                      <a:pt x="730911" y="125515"/>
                    </a:lnTo>
                    <a:lnTo>
                      <a:pt x="722375" y="121244"/>
                    </a:lnTo>
                    <a:lnTo>
                      <a:pt x="711705" y="119109"/>
                    </a:lnTo>
                    <a:lnTo>
                      <a:pt x="701035" y="116973"/>
                    </a:lnTo>
                    <a:lnTo>
                      <a:pt x="690365" y="116973"/>
                    </a:lnTo>
                    <a:close/>
                    <a:moveTo>
                      <a:pt x="677997" y="0"/>
                    </a:moveTo>
                    <a:lnTo>
                      <a:pt x="690553" y="0"/>
                    </a:lnTo>
                    <a:lnTo>
                      <a:pt x="703108" y="0"/>
                    </a:lnTo>
                    <a:lnTo>
                      <a:pt x="715664" y="2513"/>
                    </a:lnTo>
                    <a:lnTo>
                      <a:pt x="728219" y="5026"/>
                    </a:lnTo>
                    <a:lnTo>
                      <a:pt x="738264" y="10051"/>
                    </a:lnTo>
                    <a:lnTo>
                      <a:pt x="1330883" y="351789"/>
                    </a:lnTo>
                    <a:lnTo>
                      <a:pt x="1340928" y="359327"/>
                    </a:lnTo>
                    <a:lnTo>
                      <a:pt x="1348461" y="366865"/>
                    </a:lnTo>
                    <a:lnTo>
                      <a:pt x="1358505" y="376916"/>
                    </a:lnTo>
                    <a:lnTo>
                      <a:pt x="1366039" y="389480"/>
                    </a:lnTo>
                    <a:lnTo>
                      <a:pt x="1371061" y="402044"/>
                    </a:lnTo>
                    <a:lnTo>
                      <a:pt x="1376083" y="412095"/>
                    </a:lnTo>
                    <a:lnTo>
                      <a:pt x="1378594" y="424659"/>
                    </a:lnTo>
                    <a:lnTo>
                      <a:pt x="1378594" y="437223"/>
                    </a:lnTo>
                    <a:lnTo>
                      <a:pt x="1378594" y="1120697"/>
                    </a:lnTo>
                    <a:lnTo>
                      <a:pt x="1378594" y="1133261"/>
                    </a:lnTo>
                    <a:lnTo>
                      <a:pt x="1376083" y="1145825"/>
                    </a:lnTo>
                    <a:lnTo>
                      <a:pt x="1371061" y="1155876"/>
                    </a:lnTo>
                    <a:lnTo>
                      <a:pt x="1366039" y="1168440"/>
                    </a:lnTo>
                    <a:lnTo>
                      <a:pt x="1358505" y="1181004"/>
                    </a:lnTo>
                    <a:lnTo>
                      <a:pt x="1348461" y="1191055"/>
                    </a:lnTo>
                    <a:lnTo>
                      <a:pt x="1340928" y="1198593"/>
                    </a:lnTo>
                    <a:lnTo>
                      <a:pt x="1330883" y="1206132"/>
                    </a:lnTo>
                    <a:lnTo>
                      <a:pt x="738264" y="1547869"/>
                    </a:lnTo>
                    <a:lnTo>
                      <a:pt x="728219" y="1552895"/>
                    </a:lnTo>
                    <a:lnTo>
                      <a:pt x="715664" y="1555407"/>
                    </a:lnTo>
                    <a:lnTo>
                      <a:pt x="703108" y="1557920"/>
                    </a:lnTo>
                    <a:lnTo>
                      <a:pt x="690553" y="1557920"/>
                    </a:lnTo>
                    <a:lnTo>
                      <a:pt x="677997" y="1557920"/>
                    </a:lnTo>
                    <a:lnTo>
                      <a:pt x="662931" y="1555407"/>
                    </a:lnTo>
                    <a:lnTo>
                      <a:pt x="652886" y="1552895"/>
                    </a:lnTo>
                    <a:lnTo>
                      <a:pt x="640331" y="1547869"/>
                    </a:lnTo>
                    <a:lnTo>
                      <a:pt x="50222" y="1206132"/>
                    </a:lnTo>
                    <a:lnTo>
                      <a:pt x="40178" y="1198593"/>
                    </a:lnTo>
                    <a:lnTo>
                      <a:pt x="30133" y="1191055"/>
                    </a:lnTo>
                    <a:lnTo>
                      <a:pt x="22600" y="1181004"/>
                    </a:lnTo>
                    <a:lnTo>
                      <a:pt x="15067" y="1168440"/>
                    </a:lnTo>
                    <a:lnTo>
                      <a:pt x="10045" y="1155876"/>
                    </a:lnTo>
                    <a:lnTo>
                      <a:pt x="5022" y="1145825"/>
                    </a:lnTo>
                    <a:lnTo>
                      <a:pt x="2511" y="1133261"/>
                    </a:lnTo>
                    <a:lnTo>
                      <a:pt x="0" y="1120697"/>
                    </a:lnTo>
                    <a:lnTo>
                      <a:pt x="0" y="437223"/>
                    </a:lnTo>
                    <a:lnTo>
                      <a:pt x="2511" y="424659"/>
                    </a:lnTo>
                    <a:lnTo>
                      <a:pt x="5022" y="412095"/>
                    </a:lnTo>
                    <a:lnTo>
                      <a:pt x="10045" y="402044"/>
                    </a:lnTo>
                    <a:lnTo>
                      <a:pt x="15067" y="389480"/>
                    </a:lnTo>
                    <a:lnTo>
                      <a:pt x="22600" y="376916"/>
                    </a:lnTo>
                    <a:lnTo>
                      <a:pt x="30133" y="366865"/>
                    </a:lnTo>
                    <a:lnTo>
                      <a:pt x="40178" y="359327"/>
                    </a:lnTo>
                    <a:lnTo>
                      <a:pt x="50222" y="351789"/>
                    </a:lnTo>
                    <a:lnTo>
                      <a:pt x="640331" y="10051"/>
                    </a:lnTo>
                    <a:lnTo>
                      <a:pt x="652886" y="5026"/>
                    </a:lnTo>
                    <a:lnTo>
                      <a:pt x="662931" y="2513"/>
                    </a:lnTo>
                    <a:close/>
                  </a:path>
                </a:pathLst>
              </a:custGeom>
              <a:solidFill>
                <a:srgbClr val="7E939A"/>
              </a:solidFill>
              <a:ln>
                <a:noFill/>
              </a:ln>
              <a:effectLst/>
            </p:spPr>
            <p:txBody>
              <a:bodyPr wrap="square" lIns="0" tIns="0" rIns="0" bIns="0" anchor="ctr">
                <a:scene3d>
                  <a:camera prst="orthographicFront"/>
                  <a:lightRig rig="threePt" dir="t"/>
                </a:scene3d>
                <a:sp3d>
                  <a:bevelT w="0"/>
                  <a:bevelB h="0"/>
                </a:sp3d>
              </a:bodyPr>
              <a:lstStyle/>
              <a:p>
                <a:pPr algn="ctr" latinLnBrk="0"/>
                <a:endParaRPr lang="ko-KR" altLang="en-US" sz="1100" spc="-3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prstClr val="white"/>
                  </a:solidFill>
                  <a:latin typeface="KoPubDotum Medium" panose="02020603020101020101" pitchFamily="18" charset="-127"/>
                  <a:ea typeface="KoPubDotum Medium" panose="02020603020101020101" pitchFamily="18" charset="-127"/>
                </a:endParaRPr>
              </a:p>
            </p:txBody>
          </p:sp>
          <p:sp>
            <p:nvSpPr>
              <p:cNvPr id="131" name="Freeform 6">
                <a:extLst>
                  <a:ext uri="{FF2B5EF4-FFF2-40B4-BE49-F238E27FC236}">
                    <a16:creationId xmlns:a16="http://schemas.microsoft.com/office/drawing/2014/main" id="{1A0F1AC6-DF4D-7E55-E874-0869ADBD0F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96992" y="5522204"/>
                <a:ext cx="611157" cy="612447"/>
              </a:xfrm>
              <a:custGeom>
                <a:avLst/>
                <a:gdLst>
                  <a:gd name="T0" fmla="*/ 0 w 1098"/>
                  <a:gd name="T1" fmla="*/ 348 h 1240"/>
                  <a:gd name="T2" fmla="*/ 0 w 1098"/>
                  <a:gd name="T3" fmla="*/ 348 h 1240"/>
                  <a:gd name="T4" fmla="*/ 2 w 1098"/>
                  <a:gd name="T5" fmla="*/ 338 h 1240"/>
                  <a:gd name="T6" fmla="*/ 4 w 1098"/>
                  <a:gd name="T7" fmla="*/ 328 h 1240"/>
                  <a:gd name="T8" fmla="*/ 8 w 1098"/>
                  <a:gd name="T9" fmla="*/ 320 h 1240"/>
                  <a:gd name="T10" fmla="*/ 12 w 1098"/>
                  <a:gd name="T11" fmla="*/ 310 h 1240"/>
                  <a:gd name="T12" fmla="*/ 18 w 1098"/>
                  <a:gd name="T13" fmla="*/ 300 h 1240"/>
                  <a:gd name="T14" fmla="*/ 24 w 1098"/>
                  <a:gd name="T15" fmla="*/ 292 h 1240"/>
                  <a:gd name="T16" fmla="*/ 32 w 1098"/>
                  <a:gd name="T17" fmla="*/ 286 h 1240"/>
                  <a:gd name="T18" fmla="*/ 40 w 1098"/>
                  <a:gd name="T19" fmla="*/ 280 h 1240"/>
                  <a:gd name="T20" fmla="*/ 510 w 1098"/>
                  <a:gd name="T21" fmla="*/ 8 h 1240"/>
                  <a:gd name="T22" fmla="*/ 510 w 1098"/>
                  <a:gd name="T23" fmla="*/ 8 h 1240"/>
                  <a:gd name="T24" fmla="*/ 520 w 1098"/>
                  <a:gd name="T25" fmla="*/ 4 h 1240"/>
                  <a:gd name="T26" fmla="*/ 528 w 1098"/>
                  <a:gd name="T27" fmla="*/ 2 h 1240"/>
                  <a:gd name="T28" fmla="*/ 540 w 1098"/>
                  <a:gd name="T29" fmla="*/ 0 h 1240"/>
                  <a:gd name="T30" fmla="*/ 550 w 1098"/>
                  <a:gd name="T31" fmla="*/ 0 h 1240"/>
                  <a:gd name="T32" fmla="*/ 560 w 1098"/>
                  <a:gd name="T33" fmla="*/ 0 h 1240"/>
                  <a:gd name="T34" fmla="*/ 570 w 1098"/>
                  <a:gd name="T35" fmla="*/ 2 h 1240"/>
                  <a:gd name="T36" fmla="*/ 580 w 1098"/>
                  <a:gd name="T37" fmla="*/ 4 h 1240"/>
                  <a:gd name="T38" fmla="*/ 588 w 1098"/>
                  <a:gd name="T39" fmla="*/ 8 h 1240"/>
                  <a:gd name="T40" fmla="*/ 1060 w 1098"/>
                  <a:gd name="T41" fmla="*/ 280 h 1240"/>
                  <a:gd name="T42" fmla="*/ 1060 w 1098"/>
                  <a:gd name="T43" fmla="*/ 280 h 1240"/>
                  <a:gd name="T44" fmla="*/ 1068 w 1098"/>
                  <a:gd name="T45" fmla="*/ 286 h 1240"/>
                  <a:gd name="T46" fmla="*/ 1074 w 1098"/>
                  <a:gd name="T47" fmla="*/ 292 h 1240"/>
                  <a:gd name="T48" fmla="*/ 1082 w 1098"/>
                  <a:gd name="T49" fmla="*/ 300 h 1240"/>
                  <a:gd name="T50" fmla="*/ 1088 w 1098"/>
                  <a:gd name="T51" fmla="*/ 310 h 1240"/>
                  <a:gd name="T52" fmla="*/ 1092 w 1098"/>
                  <a:gd name="T53" fmla="*/ 320 h 1240"/>
                  <a:gd name="T54" fmla="*/ 1096 w 1098"/>
                  <a:gd name="T55" fmla="*/ 328 h 1240"/>
                  <a:gd name="T56" fmla="*/ 1098 w 1098"/>
                  <a:gd name="T57" fmla="*/ 338 h 1240"/>
                  <a:gd name="T58" fmla="*/ 1098 w 1098"/>
                  <a:gd name="T59" fmla="*/ 348 h 1240"/>
                  <a:gd name="T60" fmla="*/ 1098 w 1098"/>
                  <a:gd name="T61" fmla="*/ 892 h 1240"/>
                  <a:gd name="T62" fmla="*/ 1098 w 1098"/>
                  <a:gd name="T63" fmla="*/ 892 h 1240"/>
                  <a:gd name="T64" fmla="*/ 1098 w 1098"/>
                  <a:gd name="T65" fmla="*/ 902 h 1240"/>
                  <a:gd name="T66" fmla="*/ 1096 w 1098"/>
                  <a:gd name="T67" fmla="*/ 912 h 1240"/>
                  <a:gd name="T68" fmla="*/ 1092 w 1098"/>
                  <a:gd name="T69" fmla="*/ 920 h 1240"/>
                  <a:gd name="T70" fmla="*/ 1088 w 1098"/>
                  <a:gd name="T71" fmla="*/ 930 h 1240"/>
                  <a:gd name="T72" fmla="*/ 1082 w 1098"/>
                  <a:gd name="T73" fmla="*/ 940 h 1240"/>
                  <a:gd name="T74" fmla="*/ 1074 w 1098"/>
                  <a:gd name="T75" fmla="*/ 948 h 1240"/>
                  <a:gd name="T76" fmla="*/ 1068 w 1098"/>
                  <a:gd name="T77" fmla="*/ 954 h 1240"/>
                  <a:gd name="T78" fmla="*/ 1060 w 1098"/>
                  <a:gd name="T79" fmla="*/ 960 h 1240"/>
                  <a:gd name="T80" fmla="*/ 588 w 1098"/>
                  <a:gd name="T81" fmla="*/ 1232 h 1240"/>
                  <a:gd name="T82" fmla="*/ 588 w 1098"/>
                  <a:gd name="T83" fmla="*/ 1232 h 1240"/>
                  <a:gd name="T84" fmla="*/ 580 w 1098"/>
                  <a:gd name="T85" fmla="*/ 1236 h 1240"/>
                  <a:gd name="T86" fmla="*/ 570 w 1098"/>
                  <a:gd name="T87" fmla="*/ 1238 h 1240"/>
                  <a:gd name="T88" fmla="*/ 560 w 1098"/>
                  <a:gd name="T89" fmla="*/ 1240 h 1240"/>
                  <a:gd name="T90" fmla="*/ 550 w 1098"/>
                  <a:gd name="T91" fmla="*/ 1240 h 1240"/>
                  <a:gd name="T92" fmla="*/ 540 w 1098"/>
                  <a:gd name="T93" fmla="*/ 1240 h 1240"/>
                  <a:gd name="T94" fmla="*/ 528 w 1098"/>
                  <a:gd name="T95" fmla="*/ 1238 h 1240"/>
                  <a:gd name="T96" fmla="*/ 520 w 1098"/>
                  <a:gd name="T97" fmla="*/ 1236 h 1240"/>
                  <a:gd name="T98" fmla="*/ 510 w 1098"/>
                  <a:gd name="T99" fmla="*/ 1232 h 1240"/>
                  <a:gd name="T100" fmla="*/ 40 w 1098"/>
                  <a:gd name="T101" fmla="*/ 960 h 1240"/>
                  <a:gd name="T102" fmla="*/ 40 w 1098"/>
                  <a:gd name="T103" fmla="*/ 960 h 1240"/>
                  <a:gd name="T104" fmla="*/ 32 w 1098"/>
                  <a:gd name="T105" fmla="*/ 954 h 1240"/>
                  <a:gd name="T106" fmla="*/ 24 w 1098"/>
                  <a:gd name="T107" fmla="*/ 948 h 1240"/>
                  <a:gd name="T108" fmla="*/ 18 w 1098"/>
                  <a:gd name="T109" fmla="*/ 940 h 1240"/>
                  <a:gd name="T110" fmla="*/ 12 w 1098"/>
                  <a:gd name="T111" fmla="*/ 930 h 1240"/>
                  <a:gd name="T112" fmla="*/ 8 w 1098"/>
                  <a:gd name="T113" fmla="*/ 920 h 1240"/>
                  <a:gd name="T114" fmla="*/ 4 w 1098"/>
                  <a:gd name="T115" fmla="*/ 912 h 1240"/>
                  <a:gd name="T116" fmla="*/ 2 w 1098"/>
                  <a:gd name="T117" fmla="*/ 902 h 1240"/>
                  <a:gd name="T118" fmla="*/ 0 w 1098"/>
                  <a:gd name="T119" fmla="*/ 892 h 1240"/>
                  <a:gd name="T120" fmla="*/ 0 w 1098"/>
                  <a:gd name="T121" fmla="*/ 348 h 1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098" h="1240">
                    <a:moveTo>
                      <a:pt x="0" y="348"/>
                    </a:moveTo>
                    <a:lnTo>
                      <a:pt x="0" y="348"/>
                    </a:lnTo>
                    <a:lnTo>
                      <a:pt x="2" y="338"/>
                    </a:lnTo>
                    <a:lnTo>
                      <a:pt x="4" y="328"/>
                    </a:lnTo>
                    <a:lnTo>
                      <a:pt x="8" y="320"/>
                    </a:lnTo>
                    <a:lnTo>
                      <a:pt x="12" y="310"/>
                    </a:lnTo>
                    <a:lnTo>
                      <a:pt x="18" y="300"/>
                    </a:lnTo>
                    <a:lnTo>
                      <a:pt x="24" y="292"/>
                    </a:lnTo>
                    <a:lnTo>
                      <a:pt x="32" y="286"/>
                    </a:lnTo>
                    <a:lnTo>
                      <a:pt x="40" y="280"/>
                    </a:lnTo>
                    <a:lnTo>
                      <a:pt x="510" y="8"/>
                    </a:lnTo>
                    <a:lnTo>
                      <a:pt x="510" y="8"/>
                    </a:lnTo>
                    <a:lnTo>
                      <a:pt x="520" y="4"/>
                    </a:lnTo>
                    <a:lnTo>
                      <a:pt x="528" y="2"/>
                    </a:lnTo>
                    <a:lnTo>
                      <a:pt x="540" y="0"/>
                    </a:lnTo>
                    <a:lnTo>
                      <a:pt x="550" y="0"/>
                    </a:lnTo>
                    <a:lnTo>
                      <a:pt x="560" y="0"/>
                    </a:lnTo>
                    <a:lnTo>
                      <a:pt x="570" y="2"/>
                    </a:lnTo>
                    <a:lnTo>
                      <a:pt x="580" y="4"/>
                    </a:lnTo>
                    <a:lnTo>
                      <a:pt x="588" y="8"/>
                    </a:lnTo>
                    <a:lnTo>
                      <a:pt x="1060" y="280"/>
                    </a:lnTo>
                    <a:lnTo>
                      <a:pt x="1060" y="280"/>
                    </a:lnTo>
                    <a:lnTo>
                      <a:pt x="1068" y="286"/>
                    </a:lnTo>
                    <a:lnTo>
                      <a:pt x="1074" y="292"/>
                    </a:lnTo>
                    <a:lnTo>
                      <a:pt x="1082" y="300"/>
                    </a:lnTo>
                    <a:lnTo>
                      <a:pt x="1088" y="310"/>
                    </a:lnTo>
                    <a:lnTo>
                      <a:pt x="1092" y="320"/>
                    </a:lnTo>
                    <a:lnTo>
                      <a:pt x="1096" y="328"/>
                    </a:lnTo>
                    <a:lnTo>
                      <a:pt x="1098" y="338"/>
                    </a:lnTo>
                    <a:lnTo>
                      <a:pt x="1098" y="348"/>
                    </a:lnTo>
                    <a:lnTo>
                      <a:pt x="1098" y="892"/>
                    </a:lnTo>
                    <a:lnTo>
                      <a:pt x="1098" y="892"/>
                    </a:lnTo>
                    <a:lnTo>
                      <a:pt x="1098" y="902"/>
                    </a:lnTo>
                    <a:lnTo>
                      <a:pt x="1096" y="912"/>
                    </a:lnTo>
                    <a:lnTo>
                      <a:pt x="1092" y="920"/>
                    </a:lnTo>
                    <a:lnTo>
                      <a:pt x="1088" y="930"/>
                    </a:lnTo>
                    <a:lnTo>
                      <a:pt x="1082" y="940"/>
                    </a:lnTo>
                    <a:lnTo>
                      <a:pt x="1074" y="948"/>
                    </a:lnTo>
                    <a:lnTo>
                      <a:pt x="1068" y="954"/>
                    </a:lnTo>
                    <a:lnTo>
                      <a:pt x="1060" y="960"/>
                    </a:lnTo>
                    <a:lnTo>
                      <a:pt x="588" y="1232"/>
                    </a:lnTo>
                    <a:lnTo>
                      <a:pt x="588" y="1232"/>
                    </a:lnTo>
                    <a:lnTo>
                      <a:pt x="580" y="1236"/>
                    </a:lnTo>
                    <a:lnTo>
                      <a:pt x="570" y="1238"/>
                    </a:lnTo>
                    <a:lnTo>
                      <a:pt x="560" y="1240"/>
                    </a:lnTo>
                    <a:lnTo>
                      <a:pt x="550" y="1240"/>
                    </a:lnTo>
                    <a:lnTo>
                      <a:pt x="540" y="1240"/>
                    </a:lnTo>
                    <a:lnTo>
                      <a:pt x="528" y="1238"/>
                    </a:lnTo>
                    <a:lnTo>
                      <a:pt x="520" y="1236"/>
                    </a:lnTo>
                    <a:lnTo>
                      <a:pt x="510" y="1232"/>
                    </a:lnTo>
                    <a:lnTo>
                      <a:pt x="40" y="960"/>
                    </a:lnTo>
                    <a:lnTo>
                      <a:pt x="40" y="960"/>
                    </a:lnTo>
                    <a:lnTo>
                      <a:pt x="32" y="954"/>
                    </a:lnTo>
                    <a:lnTo>
                      <a:pt x="24" y="948"/>
                    </a:lnTo>
                    <a:lnTo>
                      <a:pt x="18" y="940"/>
                    </a:lnTo>
                    <a:lnTo>
                      <a:pt x="12" y="930"/>
                    </a:lnTo>
                    <a:lnTo>
                      <a:pt x="8" y="920"/>
                    </a:lnTo>
                    <a:lnTo>
                      <a:pt x="4" y="912"/>
                    </a:lnTo>
                    <a:lnTo>
                      <a:pt x="2" y="902"/>
                    </a:lnTo>
                    <a:lnTo>
                      <a:pt x="0" y="892"/>
                    </a:lnTo>
                    <a:lnTo>
                      <a:pt x="0" y="348"/>
                    </a:lnTo>
                    <a:close/>
                  </a:path>
                </a:pathLst>
              </a:custGeom>
              <a:solidFill>
                <a:schemeClr val="bg1"/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defTabSz="1067745" latinLnBrk="0">
                  <a:lnSpc>
                    <a:spcPct val="90000"/>
                  </a:lnSpc>
                  <a:defRPr/>
                </a:pPr>
                <a:endParaRPr lang="ko-KR" altLang="en-US" sz="1200" kern="0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prstClr val="white"/>
                  </a:solidFill>
                  <a:latin typeface="KoPubDotum Medium" panose="02020603020101020101" pitchFamily="18" charset="-127"/>
                  <a:ea typeface="KoPubDotum Medium" panose="02020603020101020101" pitchFamily="18" charset="-127"/>
                </a:endParaRPr>
              </a:p>
            </p:txBody>
          </p:sp>
        </p:grpSp>
        <p:sp>
          <p:nvSpPr>
            <p:cNvPr id="147" name="Text Box 46">
              <a:extLst>
                <a:ext uri="{FF2B5EF4-FFF2-40B4-BE49-F238E27FC236}">
                  <a16:creationId xmlns:a16="http://schemas.microsoft.com/office/drawing/2014/main" id="{455429FB-3061-CE89-63B6-047230F5941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63469" y="5533486"/>
              <a:ext cx="651290" cy="317228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</p:spPr>
          <p:txBody>
            <a:bodyPr wrap="square" lIns="97200" tIns="50400" rIns="97200" bIns="50400">
              <a:spAutoFit/>
              <a:scene3d>
                <a:camera prst="orthographicFront"/>
                <a:lightRig rig="soft" dir="tl">
                  <a:rot lat="0" lon="0" rev="0"/>
                </a:lightRig>
              </a:scene3d>
              <a:sp3d contourW="25400" prstMaterial="matte">
                <a:bevelT w="0" h="0" prst="artDeco"/>
                <a:contourClr>
                  <a:schemeClr val="accent2">
                    <a:tint val="20000"/>
                  </a:schemeClr>
                </a:contourClr>
              </a:sp3d>
            </a:bodyPr>
            <a:lstStyle/>
            <a:p>
              <a:pPr lvl="0" algn="ctr">
                <a:defRPr/>
              </a:pPr>
              <a:r>
                <a:rPr lang="ko-KR" altLang="en-US" sz="1400">
                  <a:ln w="0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0000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분석</a:t>
              </a:r>
              <a:endParaRPr lang="ko-KR" altLang="en-US" sz="1400" dirty="0">
                <a:ln w="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</p:grpSp>
      <p:grpSp>
        <p:nvGrpSpPr>
          <p:cNvPr id="165" name="그룹 164"/>
          <p:cNvGrpSpPr/>
          <p:nvPr/>
        </p:nvGrpSpPr>
        <p:grpSpPr>
          <a:xfrm>
            <a:off x="5400212" y="5343866"/>
            <a:ext cx="690212" cy="692195"/>
            <a:chOff x="5412066" y="5330614"/>
            <a:chExt cx="690212" cy="692195"/>
          </a:xfrm>
        </p:grpSpPr>
        <p:sp>
          <p:nvSpPr>
            <p:cNvPr id="133" name="Freeform 6">
              <a:extLst>
                <a:ext uri="{FF2B5EF4-FFF2-40B4-BE49-F238E27FC236}">
                  <a16:creationId xmlns:a16="http://schemas.microsoft.com/office/drawing/2014/main" id="{73B3E1E3-01E8-D9BC-AB21-D5C57DE083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12066" y="5330614"/>
              <a:ext cx="690212" cy="692195"/>
            </a:xfrm>
            <a:custGeom>
              <a:avLst/>
              <a:gdLst/>
              <a:ahLst/>
              <a:cxnLst/>
              <a:rect l="l" t="t" r="r" b="b"/>
              <a:pathLst>
                <a:path w="1378594" h="1557920">
                  <a:moveTo>
                    <a:pt x="679695" y="116973"/>
                  </a:moveTo>
                  <a:lnTo>
                    <a:pt x="666891" y="119109"/>
                  </a:lnTo>
                  <a:lnTo>
                    <a:pt x="658354" y="121244"/>
                  </a:lnTo>
                  <a:lnTo>
                    <a:pt x="647684" y="125515"/>
                  </a:lnTo>
                  <a:lnTo>
                    <a:pt x="146191" y="415935"/>
                  </a:lnTo>
                  <a:lnTo>
                    <a:pt x="137655" y="422342"/>
                  </a:lnTo>
                  <a:lnTo>
                    <a:pt x="129118" y="428748"/>
                  </a:lnTo>
                  <a:lnTo>
                    <a:pt x="122716" y="437290"/>
                  </a:lnTo>
                  <a:lnTo>
                    <a:pt x="116314" y="447967"/>
                  </a:lnTo>
                  <a:lnTo>
                    <a:pt x="112046" y="458644"/>
                  </a:lnTo>
                  <a:lnTo>
                    <a:pt x="107778" y="467186"/>
                  </a:lnTo>
                  <a:lnTo>
                    <a:pt x="105644" y="477863"/>
                  </a:lnTo>
                  <a:lnTo>
                    <a:pt x="103510" y="488540"/>
                  </a:lnTo>
                  <a:lnTo>
                    <a:pt x="103510" y="1069381"/>
                  </a:lnTo>
                  <a:lnTo>
                    <a:pt x="105644" y="1080058"/>
                  </a:lnTo>
                  <a:lnTo>
                    <a:pt x="107778" y="1090735"/>
                  </a:lnTo>
                  <a:lnTo>
                    <a:pt x="112046" y="1099277"/>
                  </a:lnTo>
                  <a:lnTo>
                    <a:pt x="116314" y="1109954"/>
                  </a:lnTo>
                  <a:lnTo>
                    <a:pt x="122716" y="1120632"/>
                  </a:lnTo>
                  <a:lnTo>
                    <a:pt x="129118" y="1129173"/>
                  </a:lnTo>
                  <a:lnTo>
                    <a:pt x="137655" y="1135580"/>
                  </a:lnTo>
                  <a:lnTo>
                    <a:pt x="146191" y="1141986"/>
                  </a:lnTo>
                  <a:lnTo>
                    <a:pt x="647684" y="1432406"/>
                  </a:lnTo>
                  <a:lnTo>
                    <a:pt x="658354" y="1436677"/>
                  </a:lnTo>
                  <a:lnTo>
                    <a:pt x="666891" y="1438813"/>
                  </a:lnTo>
                  <a:lnTo>
                    <a:pt x="679695" y="1440948"/>
                  </a:lnTo>
                  <a:lnTo>
                    <a:pt x="690365" y="1440948"/>
                  </a:lnTo>
                  <a:lnTo>
                    <a:pt x="701035" y="1440948"/>
                  </a:lnTo>
                  <a:lnTo>
                    <a:pt x="711705" y="1438813"/>
                  </a:lnTo>
                  <a:lnTo>
                    <a:pt x="722375" y="1436677"/>
                  </a:lnTo>
                  <a:lnTo>
                    <a:pt x="730911" y="1432406"/>
                  </a:lnTo>
                  <a:lnTo>
                    <a:pt x="1234539" y="1141986"/>
                  </a:lnTo>
                  <a:lnTo>
                    <a:pt x="1243075" y="1135580"/>
                  </a:lnTo>
                  <a:lnTo>
                    <a:pt x="1249477" y="1129173"/>
                  </a:lnTo>
                  <a:lnTo>
                    <a:pt x="1258013" y="1120632"/>
                  </a:lnTo>
                  <a:lnTo>
                    <a:pt x="1264415" y="1109954"/>
                  </a:lnTo>
                  <a:lnTo>
                    <a:pt x="1268683" y="1099277"/>
                  </a:lnTo>
                  <a:lnTo>
                    <a:pt x="1272951" y="1090735"/>
                  </a:lnTo>
                  <a:lnTo>
                    <a:pt x="1275085" y="1080058"/>
                  </a:lnTo>
                  <a:lnTo>
                    <a:pt x="1275085" y="1069381"/>
                  </a:lnTo>
                  <a:lnTo>
                    <a:pt x="1275085" y="488540"/>
                  </a:lnTo>
                  <a:lnTo>
                    <a:pt x="1275085" y="477863"/>
                  </a:lnTo>
                  <a:lnTo>
                    <a:pt x="1272951" y="467186"/>
                  </a:lnTo>
                  <a:lnTo>
                    <a:pt x="1268683" y="458644"/>
                  </a:lnTo>
                  <a:lnTo>
                    <a:pt x="1264415" y="447967"/>
                  </a:lnTo>
                  <a:lnTo>
                    <a:pt x="1258013" y="437290"/>
                  </a:lnTo>
                  <a:lnTo>
                    <a:pt x="1249477" y="428748"/>
                  </a:lnTo>
                  <a:lnTo>
                    <a:pt x="1243075" y="422342"/>
                  </a:lnTo>
                  <a:lnTo>
                    <a:pt x="1234539" y="415935"/>
                  </a:lnTo>
                  <a:lnTo>
                    <a:pt x="730911" y="125515"/>
                  </a:lnTo>
                  <a:lnTo>
                    <a:pt x="722375" y="121244"/>
                  </a:lnTo>
                  <a:lnTo>
                    <a:pt x="711705" y="119109"/>
                  </a:lnTo>
                  <a:lnTo>
                    <a:pt x="701035" y="116973"/>
                  </a:lnTo>
                  <a:lnTo>
                    <a:pt x="690365" y="116973"/>
                  </a:lnTo>
                  <a:close/>
                  <a:moveTo>
                    <a:pt x="677997" y="0"/>
                  </a:moveTo>
                  <a:lnTo>
                    <a:pt x="690553" y="0"/>
                  </a:lnTo>
                  <a:lnTo>
                    <a:pt x="703108" y="0"/>
                  </a:lnTo>
                  <a:lnTo>
                    <a:pt x="715664" y="2513"/>
                  </a:lnTo>
                  <a:lnTo>
                    <a:pt x="728219" y="5026"/>
                  </a:lnTo>
                  <a:lnTo>
                    <a:pt x="738264" y="10051"/>
                  </a:lnTo>
                  <a:lnTo>
                    <a:pt x="1330883" y="351789"/>
                  </a:lnTo>
                  <a:lnTo>
                    <a:pt x="1340928" y="359327"/>
                  </a:lnTo>
                  <a:lnTo>
                    <a:pt x="1348461" y="366865"/>
                  </a:lnTo>
                  <a:lnTo>
                    <a:pt x="1358505" y="376916"/>
                  </a:lnTo>
                  <a:lnTo>
                    <a:pt x="1366039" y="389480"/>
                  </a:lnTo>
                  <a:lnTo>
                    <a:pt x="1371061" y="402044"/>
                  </a:lnTo>
                  <a:lnTo>
                    <a:pt x="1376083" y="412095"/>
                  </a:lnTo>
                  <a:lnTo>
                    <a:pt x="1378594" y="424659"/>
                  </a:lnTo>
                  <a:lnTo>
                    <a:pt x="1378594" y="437223"/>
                  </a:lnTo>
                  <a:lnTo>
                    <a:pt x="1378594" y="1120697"/>
                  </a:lnTo>
                  <a:lnTo>
                    <a:pt x="1378594" y="1133261"/>
                  </a:lnTo>
                  <a:lnTo>
                    <a:pt x="1376083" y="1145825"/>
                  </a:lnTo>
                  <a:lnTo>
                    <a:pt x="1371061" y="1155876"/>
                  </a:lnTo>
                  <a:lnTo>
                    <a:pt x="1366039" y="1168440"/>
                  </a:lnTo>
                  <a:lnTo>
                    <a:pt x="1358505" y="1181004"/>
                  </a:lnTo>
                  <a:lnTo>
                    <a:pt x="1348461" y="1191055"/>
                  </a:lnTo>
                  <a:lnTo>
                    <a:pt x="1340928" y="1198593"/>
                  </a:lnTo>
                  <a:lnTo>
                    <a:pt x="1330883" y="1206132"/>
                  </a:lnTo>
                  <a:lnTo>
                    <a:pt x="738264" y="1547869"/>
                  </a:lnTo>
                  <a:lnTo>
                    <a:pt x="728219" y="1552895"/>
                  </a:lnTo>
                  <a:lnTo>
                    <a:pt x="715664" y="1555407"/>
                  </a:lnTo>
                  <a:lnTo>
                    <a:pt x="703108" y="1557920"/>
                  </a:lnTo>
                  <a:lnTo>
                    <a:pt x="690553" y="1557920"/>
                  </a:lnTo>
                  <a:lnTo>
                    <a:pt x="677997" y="1557920"/>
                  </a:lnTo>
                  <a:lnTo>
                    <a:pt x="662931" y="1555407"/>
                  </a:lnTo>
                  <a:lnTo>
                    <a:pt x="652886" y="1552895"/>
                  </a:lnTo>
                  <a:lnTo>
                    <a:pt x="640331" y="1547869"/>
                  </a:lnTo>
                  <a:lnTo>
                    <a:pt x="50222" y="1206132"/>
                  </a:lnTo>
                  <a:lnTo>
                    <a:pt x="40178" y="1198593"/>
                  </a:lnTo>
                  <a:lnTo>
                    <a:pt x="30133" y="1191055"/>
                  </a:lnTo>
                  <a:lnTo>
                    <a:pt x="22600" y="1181004"/>
                  </a:lnTo>
                  <a:lnTo>
                    <a:pt x="15067" y="1168440"/>
                  </a:lnTo>
                  <a:lnTo>
                    <a:pt x="10045" y="1155876"/>
                  </a:lnTo>
                  <a:lnTo>
                    <a:pt x="5022" y="1145825"/>
                  </a:lnTo>
                  <a:lnTo>
                    <a:pt x="2511" y="1133261"/>
                  </a:lnTo>
                  <a:lnTo>
                    <a:pt x="0" y="1120697"/>
                  </a:lnTo>
                  <a:lnTo>
                    <a:pt x="0" y="437223"/>
                  </a:lnTo>
                  <a:lnTo>
                    <a:pt x="2511" y="424659"/>
                  </a:lnTo>
                  <a:lnTo>
                    <a:pt x="5022" y="412095"/>
                  </a:lnTo>
                  <a:lnTo>
                    <a:pt x="10045" y="402044"/>
                  </a:lnTo>
                  <a:lnTo>
                    <a:pt x="15067" y="389480"/>
                  </a:lnTo>
                  <a:lnTo>
                    <a:pt x="22600" y="376916"/>
                  </a:lnTo>
                  <a:lnTo>
                    <a:pt x="30133" y="366865"/>
                  </a:lnTo>
                  <a:lnTo>
                    <a:pt x="40178" y="359327"/>
                  </a:lnTo>
                  <a:lnTo>
                    <a:pt x="50222" y="351789"/>
                  </a:lnTo>
                  <a:lnTo>
                    <a:pt x="640331" y="10051"/>
                  </a:lnTo>
                  <a:lnTo>
                    <a:pt x="652886" y="5026"/>
                  </a:lnTo>
                  <a:lnTo>
                    <a:pt x="662931" y="2513"/>
                  </a:lnTo>
                  <a:close/>
                </a:path>
              </a:pathLst>
            </a:custGeom>
            <a:solidFill>
              <a:srgbClr val="E05810"/>
            </a:solidFill>
            <a:ln>
              <a:noFill/>
            </a:ln>
            <a:effectLst/>
          </p:spPr>
          <p:txBody>
            <a:bodyPr wrap="square" lIns="0" tIns="0" rIns="0" bIns="0" anchor="ctr">
              <a:scene3d>
                <a:camera prst="orthographicFront"/>
                <a:lightRig rig="threePt" dir="t"/>
              </a:scene3d>
              <a:sp3d>
                <a:bevelT w="0"/>
                <a:bevelB h="0"/>
              </a:sp3d>
            </a:bodyPr>
            <a:lstStyle/>
            <a:p>
              <a:pPr algn="ctr" latinLnBrk="0"/>
              <a:endParaRPr lang="ko-KR" altLang="en-US" sz="1100" spc="-3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prstClr val="white"/>
                </a:solidFill>
                <a:latin typeface="KoPubDotum Medium" panose="02020603020101020101" pitchFamily="18" charset="-127"/>
                <a:ea typeface="KoPubDotum Medium" panose="02020603020101020101" pitchFamily="18" charset="-127"/>
              </a:endParaRPr>
            </a:p>
          </p:txBody>
        </p:sp>
        <p:sp>
          <p:nvSpPr>
            <p:cNvPr id="134" name="Freeform 6">
              <a:extLst>
                <a:ext uri="{FF2B5EF4-FFF2-40B4-BE49-F238E27FC236}">
                  <a16:creationId xmlns:a16="http://schemas.microsoft.com/office/drawing/2014/main" id="{1A0F1AC6-DF4D-7E55-E874-0869ADBD0FF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1594" y="5370488"/>
              <a:ext cx="611157" cy="612447"/>
            </a:xfrm>
            <a:custGeom>
              <a:avLst/>
              <a:gdLst>
                <a:gd name="T0" fmla="*/ 0 w 1098"/>
                <a:gd name="T1" fmla="*/ 348 h 1240"/>
                <a:gd name="T2" fmla="*/ 0 w 1098"/>
                <a:gd name="T3" fmla="*/ 348 h 1240"/>
                <a:gd name="T4" fmla="*/ 2 w 1098"/>
                <a:gd name="T5" fmla="*/ 338 h 1240"/>
                <a:gd name="T6" fmla="*/ 4 w 1098"/>
                <a:gd name="T7" fmla="*/ 328 h 1240"/>
                <a:gd name="T8" fmla="*/ 8 w 1098"/>
                <a:gd name="T9" fmla="*/ 320 h 1240"/>
                <a:gd name="T10" fmla="*/ 12 w 1098"/>
                <a:gd name="T11" fmla="*/ 310 h 1240"/>
                <a:gd name="T12" fmla="*/ 18 w 1098"/>
                <a:gd name="T13" fmla="*/ 300 h 1240"/>
                <a:gd name="T14" fmla="*/ 24 w 1098"/>
                <a:gd name="T15" fmla="*/ 292 h 1240"/>
                <a:gd name="T16" fmla="*/ 32 w 1098"/>
                <a:gd name="T17" fmla="*/ 286 h 1240"/>
                <a:gd name="T18" fmla="*/ 40 w 1098"/>
                <a:gd name="T19" fmla="*/ 280 h 1240"/>
                <a:gd name="T20" fmla="*/ 510 w 1098"/>
                <a:gd name="T21" fmla="*/ 8 h 1240"/>
                <a:gd name="T22" fmla="*/ 510 w 1098"/>
                <a:gd name="T23" fmla="*/ 8 h 1240"/>
                <a:gd name="T24" fmla="*/ 520 w 1098"/>
                <a:gd name="T25" fmla="*/ 4 h 1240"/>
                <a:gd name="T26" fmla="*/ 528 w 1098"/>
                <a:gd name="T27" fmla="*/ 2 h 1240"/>
                <a:gd name="T28" fmla="*/ 540 w 1098"/>
                <a:gd name="T29" fmla="*/ 0 h 1240"/>
                <a:gd name="T30" fmla="*/ 550 w 1098"/>
                <a:gd name="T31" fmla="*/ 0 h 1240"/>
                <a:gd name="T32" fmla="*/ 560 w 1098"/>
                <a:gd name="T33" fmla="*/ 0 h 1240"/>
                <a:gd name="T34" fmla="*/ 570 w 1098"/>
                <a:gd name="T35" fmla="*/ 2 h 1240"/>
                <a:gd name="T36" fmla="*/ 580 w 1098"/>
                <a:gd name="T37" fmla="*/ 4 h 1240"/>
                <a:gd name="T38" fmla="*/ 588 w 1098"/>
                <a:gd name="T39" fmla="*/ 8 h 1240"/>
                <a:gd name="T40" fmla="*/ 1060 w 1098"/>
                <a:gd name="T41" fmla="*/ 280 h 1240"/>
                <a:gd name="T42" fmla="*/ 1060 w 1098"/>
                <a:gd name="T43" fmla="*/ 280 h 1240"/>
                <a:gd name="T44" fmla="*/ 1068 w 1098"/>
                <a:gd name="T45" fmla="*/ 286 h 1240"/>
                <a:gd name="T46" fmla="*/ 1074 w 1098"/>
                <a:gd name="T47" fmla="*/ 292 h 1240"/>
                <a:gd name="T48" fmla="*/ 1082 w 1098"/>
                <a:gd name="T49" fmla="*/ 300 h 1240"/>
                <a:gd name="T50" fmla="*/ 1088 w 1098"/>
                <a:gd name="T51" fmla="*/ 310 h 1240"/>
                <a:gd name="T52" fmla="*/ 1092 w 1098"/>
                <a:gd name="T53" fmla="*/ 320 h 1240"/>
                <a:gd name="T54" fmla="*/ 1096 w 1098"/>
                <a:gd name="T55" fmla="*/ 328 h 1240"/>
                <a:gd name="T56" fmla="*/ 1098 w 1098"/>
                <a:gd name="T57" fmla="*/ 338 h 1240"/>
                <a:gd name="T58" fmla="*/ 1098 w 1098"/>
                <a:gd name="T59" fmla="*/ 348 h 1240"/>
                <a:gd name="T60" fmla="*/ 1098 w 1098"/>
                <a:gd name="T61" fmla="*/ 892 h 1240"/>
                <a:gd name="T62" fmla="*/ 1098 w 1098"/>
                <a:gd name="T63" fmla="*/ 892 h 1240"/>
                <a:gd name="T64" fmla="*/ 1098 w 1098"/>
                <a:gd name="T65" fmla="*/ 902 h 1240"/>
                <a:gd name="T66" fmla="*/ 1096 w 1098"/>
                <a:gd name="T67" fmla="*/ 912 h 1240"/>
                <a:gd name="T68" fmla="*/ 1092 w 1098"/>
                <a:gd name="T69" fmla="*/ 920 h 1240"/>
                <a:gd name="T70" fmla="*/ 1088 w 1098"/>
                <a:gd name="T71" fmla="*/ 930 h 1240"/>
                <a:gd name="T72" fmla="*/ 1082 w 1098"/>
                <a:gd name="T73" fmla="*/ 940 h 1240"/>
                <a:gd name="T74" fmla="*/ 1074 w 1098"/>
                <a:gd name="T75" fmla="*/ 948 h 1240"/>
                <a:gd name="T76" fmla="*/ 1068 w 1098"/>
                <a:gd name="T77" fmla="*/ 954 h 1240"/>
                <a:gd name="T78" fmla="*/ 1060 w 1098"/>
                <a:gd name="T79" fmla="*/ 960 h 1240"/>
                <a:gd name="T80" fmla="*/ 588 w 1098"/>
                <a:gd name="T81" fmla="*/ 1232 h 1240"/>
                <a:gd name="T82" fmla="*/ 588 w 1098"/>
                <a:gd name="T83" fmla="*/ 1232 h 1240"/>
                <a:gd name="T84" fmla="*/ 580 w 1098"/>
                <a:gd name="T85" fmla="*/ 1236 h 1240"/>
                <a:gd name="T86" fmla="*/ 570 w 1098"/>
                <a:gd name="T87" fmla="*/ 1238 h 1240"/>
                <a:gd name="T88" fmla="*/ 560 w 1098"/>
                <a:gd name="T89" fmla="*/ 1240 h 1240"/>
                <a:gd name="T90" fmla="*/ 550 w 1098"/>
                <a:gd name="T91" fmla="*/ 1240 h 1240"/>
                <a:gd name="T92" fmla="*/ 540 w 1098"/>
                <a:gd name="T93" fmla="*/ 1240 h 1240"/>
                <a:gd name="T94" fmla="*/ 528 w 1098"/>
                <a:gd name="T95" fmla="*/ 1238 h 1240"/>
                <a:gd name="T96" fmla="*/ 520 w 1098"/>
                <a:gd name="T97" fmla="*/ 1236 h 1240"/>
                <a:gd name="T98" fmla="*/ 510 w 1098"/>
                <a:gd name="T99" fmla="*/ 1232 h 1240"/>
                <a:gd name="T100" fmla="*/ 40 w 1098"/>
                <a:gd name="T101" fmla="*/ 960 h 1240"/>
                <a:gd name="T102" fmla="*/ 40 w 1098"/>
                <a:gd name="T103" fmla="*/ 960 h 1240"/>
                <a:gd name="T104" fmla="*/ 32 w 1098"/>
                <a:gd name="T105" fmla="*/ 954 h 1240"/>
                <a:gd name="T106" fmla="*/ 24 w 1098"/>
                <a:gd name="T107" fmla="*/ 948 h 1240"/>
                <a:gd name="T108" fmla="*/ 18 w 1098"/>
                <a:gd name="T109" fmla="*/ 940 h 1240"/>
                <a:gd name="T110" fmla="*/ 12 w 1098"/>
                <a:gd name="T111" fmla="*/ 930 h 1240"/>
                <a:gd name="T112" fmla="*/ 8 w 1098"/>
                <a:gd name="T113" fmla="*/ 920 h 1240"/>
                <a:gd name="T114" fmla="*/ 4 w 1098"/>
                <a:gd name="T115" fmla="*/ 912 h 1240"/>
                <a:gd name="T116" fmla="*/ 2 w 1098"/>
                <a:gd name="T117" fmla="*/ 902 h 1240"/>
                <a:gd name="T118" fmla="*/ 0 w 1098"/>
                <a:gd name="T119" fmla="*/ 892 h 1240"/>
                <a:gd name="T120" fmla="*/ 0 w 1098"/>
                <a:gd name="T121" fmla="*/ 348 h 1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098" h="1240">
                  <a:moveTo>
                    <a:pt x="0" y="348"/>
                  </a:moveTo>
                  <a:lnTo>
                    <a:pt x="0" y="348"/>
                  </a:lnTo>
                  <a:lnTo>
                    <a:pt x="2" y="338"/>
                  </a:lnTo>
                  <a:lnTo>
                    <a:pt x="4" y="328"/>
                  </a:lnTo>
                  <a:lnTo>
                    <a:pt x="8" y="320"/>
                  </a:lnTo>
                  <a:lnTo>
                    <a:pt x="12" y="310"/>
                  </a:lnTo>
                  <a:lnTo>
                    <a:pt x="18" y="300"/>
                  </a:lnTo>
                  <a:lnTo>
                    <a:pt x="24" y="292"/>
                  </a:lnTo>
                  <a:lnTo>
                    <a:pt x="32" y="286"/>
                  </a:lnTo>
                  <a:lnTo>
                    <a:pt x="40" y="280"/>
                  </a:lnTo>
                  <a:lnTo>
                    <a:pt x="510" y="8"/>
                  </a:lnTo>
                  <a:lnTo>
                    <a:pt x="510" y="8"/>
                  </a:lnTo>
                  <a:lnTo>
                    <a:pt x="520" y="4"/>
                  </a:lnTo>
                  <a:lnTo>
                    <a:pt x="528" y="2"/>
                  </a:lnTo>
                  <a:lnTo>
                    <a:pt x="540" y="0"/>
                  </a:lnTo>
                  <a:lnTo>
                    <a:pt x="550" y="0"/>
                  </a:lnTo>
                  <a:lnTo>
                    <a:pt x="560" y="0"/>
                  </a:lnTo>
                  <a:lnTo>
                    <a:pt x="570" y="2"/>
                  </a:lnTo>
                  <a:lnTo>
                    <a:pt x="580" y="4"/>
                  </a:lnTo>
                  <a:lnTo>
                    <a:pt x="588" y="8"/>
                  </a:lnTo>
                  <a:lnTo>
                    <a:pt x="1060" y="280"/>
                  </a:lnTo>
                  <a:lnTo>
                    <a:pt x="1060" y="280"/>
                  </a:lnTo>
                  <a:lnTo>
                    <a:pt x="1068" y="286"/>
                  </a:lnTo>
                  <a:lnTo>
                    <a:pt x="1074" y="292"/>
                  </a:lnTo>
                  <a:lnTo>
                    <a:pt x="1082" y="300"/>
                  </a:lnTo>
                  <a:lnTo>
                    <a:pt x="1088" y="310"/>
                  </a:lnTo>
                  <a:lnTo>
                    <a:pt x="1092" y="320"/>
                  </a:lnTo>
                  <a:lnTo>
                    <a:pt x="1096" y="328"/>
                  </a:lnTo>
                  <a:lnTo>
                    <a:pt x="1098" y="338"/>
                  </a:lnTo>
                  <a:lnTo>
                    <a:pt x="1098" y="348"/>
                  </a:lnTo>
                  <a:lnTo>
                    <a:pt x="1098" y="892"/>
                  </a:lnTo>
                  <a:lnTo>
                    <a:pt x="1098" y="892"/>
                  </a:lnTo>
                  <a:lnTo>
                    <a:pt x="1098" y="902"/>
                  </a:lnTo>
                  <a:lnTo>
                    <a:pt x="1096" y="912"/>
                  </a:lnTo>
                  <a:lnTo>
                    <a:pt x="1092" y="920"/>
                  </a:lnTo>
                  <a:lnTo>
                    <a:pt x="1088" y="930"/>
                  </a:lnTo>
                  <a:lnTo>
                    <a:pt x="1082" y="940"/>
                  </a:lnTo>
                  <a:lnTo>
                    <a:pt x="1074" y="948"/>
                  </a:lnTo>
                  <a:lnTo>
                    <a:pt x="1068" y="954"/>
                  </a:lnTo>
                  <a:lnTo>
                    <a:pt x="1060" y="960"/>
                  </a:lnTo>
                  <a:lnTo>
                    <a:pt x="588" y="1232"/>
                  </a:lnTo>
                  <a:lnTo>
                    <a:pt x="588" y="1232"/>
                  </a:lnTo>
                  <a:lnTo>
                    <a:pt x="580" y="1236"/>
                  </a:lnTo>
                  <a:lnTo>
                    <a:pt x="570" y="1238"/>
                  </a:lnTo>
                  <a:lnTo>
                    <a:pt x="560" y="1240"/>
                  </a:lnTo>
                  <a:lnTo>
                    <a:pt x="550" y="1240"/>
                  </a:lnTo>
                  <a:lnTo>
                    <a:pt x="540" y="1240"/>
                  </a:lnTo>
                  <a:lnTo>
                    <a:pt x="528" y="1238"/>
                  </a:lnTo>
                  <a:lnTo>
                    <a:pt x="520" y="1236"/>
                  </a:lnTo>
                  <a:lnTo>
                    <a:pt x="510" y="1232"/>
                  </a:lnTo>
                  <a:lnTo>
                    <a:pt x="40" y="960"/>
                  </a:lnTo>
                  <a:lnTo>
                    <a:pt x="40" y="960"/>
                  </a:lnTo>
                  <a:lnTo>
                    <a:pt x="32" y="954"/>
                  </a:lnTo>
                  <a:lnTo>
                    <a:pt x="24" y="948"/>
                  </a:lnTo>
                  <a:lnTo>
                    <a:pt x="18" y="940"/>
                  </a:lnTo>
                  <a:lnTo>
                    <a:pt x="12" y="930"/>
                  </a:lnTo>
                  <a:lnTo>
                    <a:pt x="8" y="920"/>
                  </a:lnTo>
                  <a:lnTo>
                    <a:pt x="4" y="912"/>
                  </a:lnTo>
                  <a:lnTo>
                    <a:pt x="2" y="902"/>
                  </a:lnTo>
                  <a:lnTo>
                    <a:pt x="0" y="892"/>
                  </a:lnTo>
                  <a:lnTo>
                    <a:pt x="0" y="348"/>
                  </a:lnTo>
                  <a:close/>
                </a:path>
              </a:pathLst>
            </a:custGeom>
            <a:solidFill>
              <a:schemeClr val="bg1"/>
            </a:solidFill>
            <a:ln w="127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defTabSz="1067745" latinLnBrk="0">
                <a:lnSpc>
                  <a:spcPct val="90000"/>
                </a:lnSpc>
                <a:defRPr/>
              </a:pPr>
              <a:endParaRPr lang="ko-KR" altLang="en-US" sz="1200" kern="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prstClr val="white"/>
                </a:solidFill>
                <a:latin typeface="KoPubDotum Medium" panose="02020603020101020101" pitchFamily="18" charset="-127"/>
                <a:ea typeface="KoPubDotum Medium" panose="02020603020101020101" pitchFamily="18" charset="-127"/>
              </a:endParaRPr>
            </a:p>
          </p:txBody>
        </p:sp>
        <p:sp>
          <p:nvSpPr>
            <p:cNvPr id="151" name="Text Box 46">
              <a:extLst>
                <a:ext uri="{FF2B5EF4-FFF2-40B4-BE49-F238E27FC236}">
                  <a16:creationId xmlns:a16="http://schemas.microsoft.com/office/drawing/2014/main" id="{455429FB-3061-CE89-63B6-047230F5941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25001" y="5533486"/>
              <a:ext cx="664342" cy="317228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</p:spPr>
          <p:txBody>
            <a:bodyPr wrap="square" lIns="97200" tIns="50400" rIns="97200" bIns="50400">
              <a:spAutoFit/>
              <a:scene3d>
                <a:camera prst="orthographicFront"/>
                <a:lightRig rig="soft" dir="tl">
                  <a:rot lat="0" lon="0" rev="0"/>
                </a:lightRig>
              </a:scene3d>
              <a:sp3d contourW="25400" prstMaterial="matte">
                <a:bevelT w="0" h="0" prst="artDeco"/>
                <a:contourClr>
                  <a:schemeClr val="accent2">
                    <a:tint val="20000"/>
                  </a:schemeClr>
                </a:contourClr>
              </a:sp3d>
            </a:bodyPr>
            <a:lstStyle/>
            <a:p>
              <a:pPr lvl="0" algn="ctr">
                <a:defRPr/>
              </a:pPr>
              <a:r>
                <a:rPr lang="ko-KR" altLang="en-US" sz="1400">
                  <a:ln w="0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0000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변환</a:t>
              </a:r>
              <a:endParaRPr lang="ko-KR" altLang="en-US" sz="1400" dirty="0">
                <a:ln w="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</p:grpSp>
      <p:grpSp>
        <p:nvGrpSpPr>
          <p:cNvPr id="166" name="그룹 165"/>
          <p:cNvGrpSpPr/>
          <p:nvPr/>
        </p:nvGrpSpPr>
        <p:grpSpPr>
          <a:xfrm>
            <a:off x="6947960" y="5343866"/>
            <a:ext cx="690212" cy="692195"/>
            <a:chOff x="6981446" y="5330614"/>
            <a:chExt cx="690212" cy="692195"/>
          </a:xfrm>
        </p:grpSpPr>
        <p:sp>
          <p:nvSpPr>
            <p:cNvPr id="136" name="Freeform 6">
              <a:extLst>
                <a:ext uri="{FF2B5EF4-FFF2-40B4-BE49-F238E27FC236}">
                  <a16:creationId xmlns:a16="http://schemas.microsoft.com/office/drawing/2014/main" id="{73B3E1E3-01E8-D9BC-AB21-D5C57DE083B6}"/>
                </a:ext>
              </a:extLst>
            </p:cNvPr>
            <p:cNvSpPr>
              <a:spLocks/>
            </p:cNvSpPr>
            <p:nvPr/>
          </p:nvSpPr>
          <p:spPr bwMode="auto">
            <a:xfrm>
              <a:off x="6981446" y="5330614"/>
              <a:ext cx="690212" cy="692195"/>
            </a:xfrm>
            <a:custGeom>
              <a:avLst/>
              <a:gdLst/>
              <a:ahLst/>
              <a:cxnLst/>
              <a:rect l="l" t="t" r="r" b="b"/>
              <a:pathLst>
                <a:path w="1378594" h="1557920">
                  <a:moveTo>
                    <a:pt x="679695" y="116973"/>
                  </a:moveTo>
                  <a:lnTo>
                    <a:pt x="666891" y="119109"/>
                  </a:lnTo>
                  <a:lnTo>
                    <a:pt x="658354" y="121244"/>
                  </a:lnTo>
                  <a:lnTo>
                    <a:pt x="647684" y="125515"/>
                  </a:lnTo>
                  <a:lnTo>
                    <a:pt x="146191" y="415935"/>
                  </a:lnTo>
                  <a:lnTo>
                    <a:pt x="137655" y="422342"/>
                  </a:lnTo>
                  <a:lnTo>
                    <a:pt x="129118" y="428748"/>
                  </a:lnTo>
                  <a:lnTo>
                    <a:pt x="122716" y="437290"/>
                  </a:lnTo>
                  <a:lnTo>
                    <a:pt x="116314" y="447967"/>
                  </a:lnTo>
                  <a:lnTo>
                    <a:pt x="112046" y="458644"/>
                  </a:lnTo>
                  <a:lnTo>
                    <a:pt x="107778" y="467186"/>
                  </a:lnTo>
                  <a:lnTo>
                    <a:pt x="105644" y="477863"/>
                  </a:lnTo>
                  <a:lnTo>
                    <a:pt x="103510" y="488540"/>
                  </a:lnTo>
                  <a:lnTo>
                    <a:pt x="103510" y="1069381"/>
                  </a:lnTo>
                  <a:lnTo>
                    <a:pt x="105644" y="1080058"/>
                  </a:lnTo>
                  <a:lnTo>
                    <a:pt x="107778" y="1090735"/>
                  </a:lnTo>
                  <a:lnTo>
                    <a:pt x="112046" y="1099277"/>
                  </a:lnTo>
                  <a:lnTo>
                    <a:pt x="116314" y="1109954"/>
                  </a:lnTo>
                  <a:lnTo>
                    <a:pt x="122716" y="1120632"/>
                  </a:lnTo>
                  <a:lnTo>
                    <a:pt x="129118" y="1129173"/>
                  </a:lnTo>
                  <a:lnTo>
                    <a:pt x="137655" y="1135580"/>
                  </a:lnTo>
                  <a:lnTo>
                    <a:pt x="146191" y="1141986"/>
                  </a:lnTo>
                  <a:lnTo>
                    <a:pt x="647684" y="1432406"/>
                  </a:lnTo>
                  <a:lnTo>
                    <a:pt x="658354" y="1436677"/>
                  </a:lnTo>
                  <a:lnTo>
                    <a:pt x="666891" y="1438813"/>
                  </a:lnTo>
                  <a:lnTo>
                    <a:pt x="679695" y="1440948"/>
                  </a:lnTo>
                  <a:lnTo>
                    <a:pt x="690365" y="1440948"/>
                  </a:lnTo>
                  <a:lnTo>
                    <a:pt x="701035" y="1440948"/>
                  </a:lnTo>
                  <a:lnTo>
                    <a:pt x="711705" y="1438813"/>
                  </a:lnTo>
                  <a:lnTo>
                    <a:pt x="722375" y="1436677"/>
                  </a:lnTo>
                  <a:lnTo>
                    <a:pt x="730911" y="1432406"/>
                  </a:lnTo>
                  <a:lnTo>
                    <a:pt x="1234539" y="1141986"/>
                  </a:lnTo>
                  <a:lnTo>
                    <a:pt x="1243075" y="1135580"/>
                  </a:lnTo>
                  <a:lnTo>
                    <a:pt x="1249477" y="1129173"/>
                  </a:lnTo>
                  <a:lnTo>
                    <a:pt x="1258013" y="1120632"/>
                  </a:lnTo>
                  <a:lnTo>
                    <a:pt x="1264415" y="1109954"/>
                  </a:lnTo>
                  <a:lnTo>
                    <a:pt x="1268683" y="1099277"/>
                  </a:lnTo>
                  <a:lnTo>
                    <a:pt x="1272951" y="1090735"/>
                  </a:lnTo>
                  <a:lnTo>
                    <a:pt x="1275085" y="1080058"/>
                  </a:lnTo>
                  <a:lnTo>
                    <a:pt x="1275085" y="1069381"/>
                  </a:lnTo>
                  <a:lnTo>
                    <a:pt x="1275085" y="488540"/>
                  </a:lnTo>
                  <a:lnTo>
                    <a:pt x="1275085" y="477863"/>
                  </a:lnTo>
                  <a:lnTo>
                    <a:pt x="1272951" y="467186"/>
                  </a:lnTo>
                  <a:lnTo>
                    <a:pt x="1268683" y="458644"/>
                  </a:lnTo>
                  <a:lnTo>
                    <a:pt x="1264415" y="447967"/>
                  </a:lnTo>
                  <a:lnTo>
                    <a:pt x="1258013" y="437290"/>
                  </a:lnTo>
                  <a:lnTo>
                    <a:pt x="1249477" y="428748"/>
                  </a:lnTo>
                  <a:lnTo>
                    <a:pt x="1243075" y="422342"/>
                  </a:lnTo>
                  <a:lnTo>
                    <a:pt x="1234539" y="415935"/>
                  </a:lnTo>
                  <a:lnTo>
                    <a:pt x="730911" y="125515"/>
                  </a:lnTo>
                  <a:lnTo>
                    <a:pt x="722375" y="121244"/>
                  </a:lnTo>
                  <a:lnTo>
                    <a:pt x="711705" y="119109"/>
                  </a:lnTo>
                  <a:lnTo>
                    <a:pt x="701035" y="116973"/>
                  </a:lnTo>
                  <a:lnTo>
                    <a:pt x="690365" y="116973"/>
                  </a:lnTo>
                  <a:close/>
                  <a:moveTo>
                    <a:pt x="677997" y="0"/>
                  </a:moveTo>
                  <a:lnTo>
                    <a:pt x="690553" y="0"/>
                  </a:lnTo>
                  <a:lnTo>
                    <a:pt x="703108" y="0"/>
                  </a:lnTo>
                  <a:lnTo>
                    <a:pt x="715664" y="2513"/>
                  </a:lnTo>
                  <a:lnTo>
                    <a:pt x="728219" y="5026"/>
                  </a:lnTo>
                  <a:lnTo>
                    <a:pt x="738264" y="10051"/>
                  </a:lnTo>
                  <a:lnTo>
                    <a:pt x="1330883" y="351789"/>
                  </a:lnTo>
                  <a:lnTo>
                    <a:pt x="1340928" y="359327"/>
                  </a:lnTo>
                  <a:lnTo>
                    <a:pt x="1348461" y="366865"/>
                  </a:lnTo>
                  <a:lnTo>
                    <a:pt x="1358505" y="376916"/>
                  </a:lnTo>
                  <a:lnTo>
                    <a:pt x="1366039" y="389480"/>
                  </a:lnTo>
                  <a:lnTo>
                    <a:pt x="1371061" y="402044"/>
                  </a:lnTo>
                  <a:lnTo>
                    <a:pt x="1376083" y="412095"/>
                  </a:lnTo>
                  <a:lnTo>
                    <a:pt x="1378594" y="424659"/>
                  </a:lnTo>
                  <a:lnTo>
                    <a:pt x="1378594" y="437223"/>
                  </a:lnTo>
                  <a:lnTo>
                    <a:pt x="1378594" y="1120697"/>
                  </a:lnTo>
                  <a:lnTo>
                    <a:pt x="1378594" y="1133261"/>
                  </a:lnTo>
                  <a:lnTo>
                    <a:pt x="1376083" y="1145825"/>
                  </a:lnTo>
                  <a:lnTo>
                    <a:pt x="1371061" y="1155876"/>
                  </a:lnTo>
                  <a:lnTo>
                    <a:pt x="1366039" y="1168440"/>
                  </a:lnTo>
                  <a:lnTo>
                    <a:pt x="1358505" y="1181004"/>
                  </a:lnTo>
                  <a:lnTo>
                    <a:pt x="1348461" y="1191055"/>
                  </a:lnTo>
                  <a:lnTo>
                    <a:pt x="1340928" y="1198593"/>
                  </a:lnTo>
                  <a:lnTo>
                    <a:pt x="1330883" y="1206132"/>
                  </a:lnTo>
                  <a:lnTo>
                    <a:pt x="738264" y="1547869"/>
                  </a:lnTo>
                  <a:lnTo>
                    <a:pt x="728219" y="1552895"/>
                  </a:lnTo>
                  <a:lnTo>
                    <a:pt x="715664" y="1555407"/>
                  </a:lnTo>
                  <a:lnTo>
                    <a:pt x="703108" y="1557920"/>
                  </a:lnTo>
                  <a:lnTo>
                    <a:pt x="690553" y="1557920"/>
                  </a:lnTo>
                  <a:lnTo>
                    <a:pt x="677997" y="1557920"/>
                  </a:lnTo>
                  <a:lnTo>
                    <a:pt x="662931" y="1555407"/>
                  </a:lnTo>
                  <a:lnTo>
                    <a:pt x="652886" y="1552895"/>
                  </a:lnTo>
                  <a:lnTo>
                    <a:pt x="640331" y="1547869"/>
                  </a:lnTo>
                  <a:lnTo>
                    <a:pt x="50222" y="1206132"/>
                  </a:lnTo>
                  <a:lnTo>
                    <a:pt x="40178" y="1198593"/>
                  </a:lnTo>
                  <a:lnTo>
                    <a:pt x="30133" y="1191055"/>
                  </a:lnTo>
                  <a:lnTo>
                    <a:pt x="22600" y="1181004"/>
                  </a:lnTo>
                  <a:lnTo>
                    <a:pt x="15067" y="1168440"/>
                  </a:lnTo>
                  <a:lnTo>
                    <a:pt x="10045" y="1155876"/>
                  </a:lnTo>
                  <a:lnTo>
                    <a:pt x="5022" y="1145825"/>
                  </a:lnTo>
                  <a:lnTo>
                    <a:pt x="2511" y="1133261"/>
                  </a:lnTo>
                  <a:lnTo>
                    <a:pt x="0" y="1120697"/>
                  </a:lnTo>
                  <a:lnTo>
                    <a:pt x="0" y="437223"/>
                  </a:lnTo>
                  <a:lnTo>
                    <a:pt x="2511" y="424659"/>
                  </a:lnTo>
                  <a:lnTo>
                    <a:pt x="5022" y="412095"/>
                  </a:lnTo>
                  <a:lnTo>
                    <a:pt x="10045" y="402044"/>
                  </a:lnTo>
                  <a:lnTo>
                    <a:pt x="15067" y="389480"/>
                  </a:lnTo>
                  <a:lnTo>
                    <a:pt x="22600" y="376916"/>
                  </a:lnTo>
                  <a:lnTo>
                    <a:pt x="30133" y="366865"/>
                  </a:lnTo>
                  <a:lnTo>
                    <a:pt x="40178" y="359327"/>
                  </a:lnTo>
                  <a:lnTo>
                    <a:pt x="50222" y="351789"/>
                  </a:lnTo>
                  <a:lnTo>
                    <a:pt x="640331" y="10051"/>
                  </a:lnTo>
                  <a:lnTo>
                    <a:pt x="652886" y="5026"/>
                  </a:lnTo>
                  <a:lnTo>
                    <a:pt x="662931" y="2513"/>
                  </a:lnTo>
                  <a:close/>
                </a:path>
              </a:pathLst>
            </a:custGeom>
            <a:solidFill>
              <a:srgbClr val="E05810"/>
            </a:solidFill>
            <a:ln>
              <a:noFill/>
            </a:ln>
            <a:effectLst/>
          </p:spPr>
          <p:txBody>
            <a:bodyPr wrap="square" lIns="0" tIns="0" rIns="0" bIns="0" anchor="ctr">
              <a:scene3d>
                <a:camera prst="orthographicFront"/>
                <a:lightRig rig="threePt" dir="t"/>
              </a:scene3d>
              <a:sp3d>
                <a:bevelT w="0"/>
                <a:bevelB h="0"/>
              </a:sp3d>
            </a:bodyPr>
            <a:lstStyle/>
            <a:p>
              <a:pPr algn="ctr" latinLnBrk="0"/>
              <a:endParaRPr lang="ko-KR" altLang="en-US" sz="1100" spc="-3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prstClr val="white"/>
                </a:solidFill>
                <a:latin typeface="KoPubDotum Medium" panose="02020603020101020101" pitchFamily="18" charset="-127"/>
                <a:ea typeface="KoPubDotum Medium" panose="02020603020101020101" pitchFamily="18" charset="-127"/>
              </a:endParaRPr>
            </a:p>
          </p:txBody>
        </p:sp>
        <p:sp>
          <p:nvSpPr>
            <p:cNvPr id="137" name="Freeform 6">
              <a:extLst>
                <a:ext uri="{FF2B5EF4-FFF2-40B4-BE49-F238E27FC236}">
                  <a16:creationId xmlns:a16="http://schemas.microsoft.com/office/drawing/2014/main" id="{1A0F1AC6-DF4D-7E55-E874-0869ADBD0FFC}"/>
                </a:ext>
              </a:extLst>
            </p:cNvPr>
            <p:cNvSpPr>
              <a:spLocks/>
            </p:cNvSpPr>
            <p:nvPr/>
          </p:nvSpPr>
          <p:spPr bwMode="auto">
            <a:xfrm>
              <a:off x="7020974" y="5370488"/>
              <a:ext cx="611157" cy="612447"/>
            </a:xfrm>
            <a:custGeom>
              <a:avLst/>
              <a:gdLst>
                <a:gd name="T0" fmla="*/ 0 w 1098"/>
                <a:gd name="T1" fmla="*/ 348 h 1240"/>
                <a:gd name="T2" fmla="*/ 0 w 1098"/>
                <a:gd name="T3" fmla="*/ 348 h 1240"/>
                <a:gd name="T4" fmla="*/ 2 w 1098"/>
                <a:gd name="T5" fmla="*/ 338 h 1240"/>
                <a:gd name="T6" fmla="*/ 4 w 1098"/>
                <a:gd name="T7" fmla="*/ 328 h 1240"/>
                <a:gd name="T8" fmla="*/ 8 w 1098"/>
                <a:gd name="T9" fmla="*/ 320 h 1240"/>
                <a:gd name="T10" fmla="*/ 12 w 1098"/>
                <a:gd name="T11" fmla="*/ 310 h 1240"/>
                <a:gd name="T12" fmla="*/ 18 w 1098"/>
                <a:gd name="T13" fmla="*/ 300 h 1240"/>
                <a:gd name="T14" fmla="*/ 24 w 1098"/>
                <a:gd name="T15" fmla="*/ 292 h 1240"/>
                <a:gd name="T16" fmla="*/ 32 w 1098"/>
                <a:gd name="T17" fmla="*/ 286 h 1240"/>
                <a:gd name="T18" fmla="*/ 40 w 1098"/>
                <a:gd name="T19" fmla="*/ 280 h 1240"/>
                <a:gd name="T20" fmla="*/ 510 w 1098"/>
                <a:gd name="T21" fmla="*/ 8 h 1240"/>
                <a:gd name="T22" fmla="*/ 510 w 1098"/>
                <a:gd name="T23" fmla="*/ 8 h 1240"/>
                <a:gd name="T24" fmla="*/ 520 w 1098"/>
                <a:gd name="T25" fmla="*/ 4 h 1240"/>
                <a:gd name="T26" fmla="*/ 528 w 1098"/>
                <a:gd name="T27" fmla="*/ 2 h 1240"/>
                <a:gd name="T28" fmla="*/ 540 w 1098"/>
                <a:gd name="T29" fmla="*/ 0 h 1240"/>
                <a:gd name="T30" fmla="*/ 550 w 1098"/>
                <a:gd name="T31" fmla="*/ 0 h 1240"/>
                <a:gd name="T32" fmla="*/ 560 w 1098"/>
                <a:gd name="T33" fmla="*/ 0 h 1240"/>
                <a:gd name="T34" fmla="*/ 570 w 1098"/>
                <a:gd name="T35" fmla="*/ 2 h 1240"/>
                <a:gd name="T36" fmla="*/ 580 w 1098"/>
                <a:gd name="T37" fmla="*/ 4 h 1240"/>
                <a:gd name="T38" fmla="*/ 588 w 1098"/>
                <a:gd name="T39" fmla="*/ 8 h 1240"/>
                <a:gd name="T40" fmla="*/ 1060 w 1098"/>
                <a:gd name="T41" fmla="*/ 280 h 1240"/>
                <a:gd name="T42" fmla="*/ 1060 w 1098"/>
                <a:gd name="T43" fmla="*/ 280 h 1240"/>
                <a:gd name="T44" fmla="*/ 1068 w 1098"/>
                <a:gd name="T45" fmla="*/ 286 h 1240"/>
                <a:gd name="T46" fmla="*/ 1074 w 1098"/>
                <a:gd name="T47" fmla="*/ 292 h 1240"/>
                <a:gd name="T48" fmla="*/ 1082 w 1098"/>
                <a:gd name="T49" fmla="*/ 300 h 1240"/>
                <a:gd name="T50" fmla="*/ 1088 w 1098"/>
                <a:gd name="T51" fmla="*/ 310 h 1240"/>
                <a:gd name="T52" fmla="*/ 1092 w 1098"/>
                <a:gd name="T53" fmla="*/ 320 h 1240"/>
                <a:gd name="T54" fmla="*/ 1096 w 1098"/>
                <a:gd name="T55" fmla="*/ 328 h 1240"/>
                <a:gd name="T56" fmla="*/ 1098 w 1098"/>
                <a:gd name="T57" fmla="*/ 338 h 1240"/>
                <a:gd name="T58" fmla="*/ 1098 w 1098"/>
                <a:gd name="T59" fmla="*/ 348 h 1240"/>
                <a:gd name="T60" fmla="*/ 1098 w 1098"/>
                <a:gd name="T61" fmla="*/ 892 h 1240"/>
                <a:gd name="T62" fmla="*/ 1098 w 1098"/>
                <a:gd name="T63" fmla="*/ 892 h 1240"/>
                <a:gd name="T64" fmla="*/ 1098 w 1098"/>
                <a:gd name="T65" fmla="*/ 902 h 1240"/>
                <a:gd name="T66" fmla="*/ 1096 w 1098"/>
                <a:gd name="T67" fmla="*/ 912 h 1240"/>
                <a:gd name="T68" fmla="*/ 1092 w 1098"/>
                <a:gd name="T69" fmla="*/ 920 h 1240"/>
                <a:gd name="T70" fmla="*/ 1088 w 1098"/>
                <a:gd name="T71" fmla="*/ 930 h 1240"/>
                <a:gd name="T72" fmla="*/ 1082 w 1098"/>
                <a:gd name="T73" fmla="*/ 940 h 1240"/>
                <a:gd name="T74" fmla="*/ 1074 w 1098"/>
                <a:gd name="T75" fmla="*/ 948 h 1240"/>
                <a:gd name="T76" fmla="*/ 1068 w 1098"/>
                <a:gd name="T77" fmla="*/ 954 h 1240"/>
                <a:gd name="T78" fmla="*/ 1060 w 1098"/>
                <a:gd name="T79" fmla="*/ 960 h 1240"/>
                <a:gd name="T80" fmla="*/ 588 w 1098"/>
                <a:gd name="T81" fmla="*/ 1232 h 1240"/>
                <a:gd name="T82" fmla="*/ 588 w 1098"/>
                <a:gd name="T83" fmla="*/ 1232 h 1240"/>
                <a:gd name="T84" fmla="*/ 580 w 1098"/>
                <a:gd name="T85" fmla="*/ 1236 h 1240"/>
                <a:gd name="T86" fmla="*/ 570 w 1098"/>
                <a:gd name="T87" fmla="*/ 1238 h 1240"/>
                <a:gd name="T88" fmla="*/ 560 w 1098"/>
                <a:gd name="T89" fmla="*/ 1240 h 1240"/>
                <a:gd name="T90" fmla="*/ 550 w 1098"/>
                <a:gd name="T91" fmla="*/ 1240 h 1240"/>
                <a:gd name="T92" fmla="*/ 540 w 1098"/>
                <a:gd name="T93" fmla="*/ 1240 h 1240"/>
                <a:gd name="T94" fmla="*/ 528 w 1098"/>
                <a:gd name="T95" fmla="*/ 1238 h 1240"/>
                <a:gd name="T96" fmla="*/ 520 w 1098"/>
                <a:gd name="T97" fmla="*/ 1236 h 1240"/>
                <a:gd name="T98" fmla="*/ 510 w 1098"/>
                <a:gd name="T99" fmla="*/ 1232 h 1240"/>
                <a:gd name="T100" fmla="*/ 40 w 1098"/>
                <a:gd name="T101" fmla="*/ 960 h 1240"/>
                <a:gd name="T102" fmla="*/ 40 w 1098"/>
                <a:gd name="T103" fmla="*/ 960 h 1240"/>
                <a:gd name="T104" fmla="*/ 32 w 1098"/>
                <a:gd name="T105" fmla="*/ 954 h 1240"/>
                <a:gd name="T106" fmla="*/ 24 w 1098"/>
                <a:gd name="T107" fmla="*/ 948 h 1240"/>
                <a:gd name="T108" fmla="*/ 18 w 1098"/>
                <a:gd name="T109" fmla="*/ 940 h 1240"/>
                <a:gd name="T110" fmla="*/ 12 w 1098"/>
                <a:gd name="T111" fmla="*/ 930 h 1240"/>
                <a:gd name="T112" fmla="*/ 8 w 1098"/>
                <a:gd name="T113" fmla="*/ 920 h 1240"/>
                <a:gd name="T114" fmla="*/ 4 w 1098"/>
                <a:gd name="T115" fmla="*/ 912 h 1240"/>
                <a:gd name="T116" fmla="*/ 2 w 1098"/>
                <a:gd name="T117" fmla="*/ 902 h 1240"/>
                <a:gd name="T118" fmla="*/ 0 w 1098"/>
                <a:gd name="T119" fmla="*/ 892 h 1240"/>
                <a:gd name="T120" fmla="*/ 0 w 1098"/>
                <a:gd name="T121" fmla="*/ 348 h 1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098" h="1240">
                  <a:moveTo>
                    <a:pt x="0" y="348"/>
                  </a:moveTo>
                  <a:lnTo>
                    <a:pt x="0" y="348"/>
                  </a:lnTo>
                  <a:lnTo>
                    <a:pt x="2" y="338"/>
                  </a:lnTo>
                  <a:lnTo>
                    <a:pt x="4" y="328"/>
                  </a:lnTo>
                  <a:lnTo>
                    <a:pt x="8" y="320"/>
                  </a:lnTo>
                  <a:lnTo>
                    <a:pt x="12" y="310"/>
                  </a:lnTo>
                  <a:lnTo>
                    <a:pt x="18" y="300"/>
                  </a:lnTo>
                  <a:lnTo>
                    <a:pt x="24" y="292"/>
                  </a:lnTo>
                  <a:lnTo>
                    <a:pt x="32" y="286"/>
                  </a:lnTo>
                  <a:lnTo>
                    <a:pt x="40" y="280"/>
                  </a:lnTo>
                  <a:lnTo>
                    <a:pt x="510" y="8"/>
                  </a:lnTo>
                  <a:lnTo>
                    <a:pt x="510" y="8"/>
                  </a:lnTo>
                  <a:lnTo>
                    <a:pt x="520" y="4"/>
                  </a:lnTo>
                  <a:lnTo>
                    <a:pt x="528" y="2"/>
                  </a:lnTo>
                  <a:lnTo>
                    <a:pt x="540" y="0"/>
                  </a:lnTo>
                  <a:lnTo>
                    <a:pt x="550" y="0"/>
                  </a:lnTo>
                  <a:lnTo>
                    <a:pt x="560" y="0"/>
                  </a:lnTo>
                  <a:lnTo>
                    <a:pt x="570" y="2"/>
                  </a:lnTo>
                  <a:lnTo>
                    <a:pt x="580" y="4"/>
                  </a:lnTo>
                  <a:lnTo>
                    <a:pt x="588" y="8"/>
                  </a:lnTo>
                  <a:lnTo>
                    <a:pt x="1060" y="280"/>
                  </a:lnTo>
                  <a:lnTo>
                    <a:pt x="1060" y="280"/>
                  </a:lnTo>
                  <a:lnTo>
                    <a:pt x="1068" y="286"/>
                  </a:lnTo>
                  <a:lnTo>
                    <a:pt x="1074" y="292"/>
                  </a:lnTo>
                  <a:lnTo>
                    <a:pt x="1082" y="300"/>
                  </a:lnTo>
                  <a:lnTo>
                    <a:pt x="1088" y="310"/>
                  </a:lnTo>
                  <a:lnTo>
                    <a:pt x="1092" y="320"/>
                  </a:lnTo>
                  <a:lnTo>
                    <a:pt x="1096" y="328"/>
                  </a:lnTo>
                  <a:lnTo>
                    <a:pt x="1098" y="338"/>
                  </a:lnTo>
                  <a:lnTo>
                    <a:pt x="1098" y="348"/>
                  </a:lnTo>
                  <a:lnTo>
                    <a:pt x="1098" y="892"/>
                  </a:lnTo>
                  <a:lnTo>
                    <a:pt x="1098" y="892"/>
                  </a:lnTo>
                  <a:lnTo>
                    <a:pt x="1098" y="902"/>
                  </a:lnTo>
                  <a:lnTo>
                    <a:pt x="1096" y="912"/>
                  </a:lnTo>
                  <a:lnTo>
                    <a:pt x="1092" y="920"/>
                  </a:lnTo>
                  <a:lnTo>
                    <a:pt x="1088" y="930"/>
                  </a:lnTo>
                  <a:lnTo>
                    <a:pt x="1082" y="940"/>
                  </a:lnTo>
                  <a:lnTo>
                    <a:pt x="1074" y="948"/>
                  </a:lnTo>
                  <a:lnTo>
                    <a:pt x="1068" y="954"/>
                  </a:lnTo>
                  <a:lnTo>
                    <a:pt x="1060" y="960"/>
                  </a:lnTo>
                  <a:lnTo>
                    <a:pt x="588" y="1232"/>
                  </a:lnTo>
                  <a:lnTo>
                    <a:pt x="588" y="1232"/>
                  </a:lnTo>
                  <a:lnTo>
                    <a:pt x="580" y="1236"/>
                  </a:lnTo>
                  <a:lnTo>
                    <a:pt x="570" y="1238"/>
                  </a:lnTo>
                  <a:lnTo>
                    <a:pt x="560" y="1240"/>
                  </a:lnTo>
                  <a:lnTo>
                    <a:pt x="550" y="1240"/>
                  </a:lnTo>
                  <a:lnTo>
                    <a:pt x="540" y="1240"/>
                  </a:lnTo>
                  <a:lnTo>
                    <a:pt x="528" y="1238"/>
                  </a:lnTo>
                  <a:lnTo>
                    <a:pt x="520" y="1236"/>
                  </a:lnTo>
                  <a:lnTo>
                    <a:pt x="510" y="1232"/>
                  </a:lnTo>
                  <a:lnTo>
                    <a:pt x="40" y="960"/>
                  </a:lnTo>
                  <a:lnTo>
                    <a:pt x="40" y="960"/>
                  </a:lnTo>
                  <a:lnTo>
                    <a:pt x="32" y="954"/>
                  </a:lnTo>
                  <a:lnTo>
                    <a:pt x="24" y="948"/>
                  </a:lnTo>
                  <a:lnTo>
                    <a:pt x="18" y="940"/>
                  </a:lnTo>
                  <a:lnTo>
                    <a:pt x="12" y="930"/>
                  </a:lnTo>
                  <a:lnTo>
                    <a:pt x="8" y="920"/>
                  </a:lnTo>
                  <a:lnTo>
                    <a:pt x="4" y="912"/>
                  </a:lnTo>
                  <a:lnTo>
                    <a:pt x="2" y="902"/>
                  </a:lnTo>
                  <a:lnTo>
                    <a:pt x="0" y="892"/>
                  </a:lnTo>
                  <a:lnTo>
                    <a:pt x="0" y="348"/>
                  </a:lnTo>
                  <a:close/>
                </a:path>
              </a:pathLst>
            </a:custGeom>
            <a:solidFill>
              <a:schemeClr val="bg1"/>
            </a:solidFill>
            <a:ln w="127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defTabSz="1067745" latinLnBrk="0">
                <a:lnSpc>
                  <a:spcPct val="90000"/>
                </a:lnSpc>
                <a:defRPr/>
              </a:pPr>
              <a:endParaRPr lang="ko-KR" altLang="en-US" sz="1200" kern="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prstClr val="white"/>
                </a:solidFill>
                <a:latin typeface="KoPubDotum Medium" panose="02020603020101020101" pitchFamily="18" charset="-127"/>
                <a:ea typeface="KoPubDotum Medium" panose="02020603020101020101" pitchFamily="18" charset="-127"/>
              </a:endParaRPr>
            </a:p>
          </p:txBody>
        </p:sp>
        <p:sp>
          <p:nvSpPr>
            <p:cNvPr id="153" name="Text Box 46">
              <a:extLst>
                <a:ext uri="{FF2B5EF4-FFF2-40B4-BE49-F238E27FC236}">
                  <a16:creationId xmlns:a16="http://schemas.microsoft.com/office/drawing/2014/main" id="{455429FB-3061-CE89-63B6-047230F5941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996915" y="5533486"/>
              <a:ext cx="664342" cy="317228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</p:spPr>
          <p:txBody>
            <a:bodyPr wrap="square" lIns="97200" tIns="50400" rIns="97200" bIns="50400">
              <a:spAutoFit/>
              <a:scene3d>
                <a:camera prst="orthographicFront"/>
                <a:lightRig rig="soft" dir="tl">
                  <a:rot lat="0" lon="0" rev="0"/>
                </a:lightRig>
              </a:scene3d>
              <a:sp3d contourW="25400" prstMaterial="matte">
                <a:bevelT w="0" h="0" prst="artDeco"/>
                <a:contourClr>
                  <a:schemeClr val="accent2">
                    <a:tint val="20000"/>
                  </a:schemeClr>
                </a:contourClr>
              </a:sp3d>
            </a:bodyPr>
            <a:lstStyle/>
            <a:p>
              <a:pPr lvl="0" algn="ctr">
                <a:defRPr/>
              </a:pPr>
              <a:r>
                <a:rPr lang="ko-KR" altLang="en-US" sz="1400">
                  <a:ln w="0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0000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테스트</a:t>
              </a:r>
              <a:endParaRPr lang="ko-KR" altLang="en-US" sz="1400" dirty="0">
                <a:ln w="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</p:grpSp>
      <p:grpSp>
        <p:nvGrpSpPr>
          <p:cNvPr id="167" name="그룹 166"/>
          <p:cNvGrpSpPr/>
          <p:nvPr/>
        </p:nvGrpSpPr>
        <p:grpSpPr>
          <a:xfrm>
            <a:off x="8495709" y="5343866"/>
            <a:ext cx="690212" cy="692195"/>
            <a:chOff x="8495709" y="5330614"/>
            <a:chExt cx="690212" cy="692195"/>
          </a:xfrm>
        </p:grpSpPr>
        <p:grpSp>
          <p:nvGrpSpPr>
            <p:cNvPr id="138" name="그룹 137"/>
            <p:cNvGrpSpPr/>
            <p:nvPr/>
          </p:nvGrpSpPr>
          <p:grpSpPr>
            <a:xfrm>
              <a:off x="8495709" y="5330614"/>
              <a:ext cx="690212" cy="692195"/>
              <a:chOff x="5557464" y="5482330"/>
              <a:chExt cx="690212" cy="692195"/>
            </a:xfrm>
          </p:grpSpPr>
          <p:sp>
            <p:nvSpPr>
              <p:cNvPr id="139" name="Freeform 6">
                <a:extLst>
                  <a:ext uri="{FF2B5EF4-FFF2-40B4-BE49-F238E27FC236}">
                    <a16:creationId xmlns:a16="http://schemas.microsoft.com/office/drawing/2014/main" id="{73B3E1E3-01E8-D9BC-AB21-D5C57DE083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57464" y="5482330"/>
                <a:ext cx="690212" cy="692195"/>
              </a:xfrm>
              <a:custGeom>
                <a:avLst/>
                <a:gdLst/>
                <a:ahLst/>
                <a:cxnLst/>
                <a:rect l="l" t="t" r="r" b="b"/>
                <a:pathLst>
                  <a:path w="1378594" h="1557920">
                    <a:moveTo>
                      <a:pt x="679695" y="116973"/>
                    </a:moveTo>
                    <a:lnTo>
                      <a:pt x="666891" y="119109"/>
                    </a:lnTo>
                    <a:lnTo>
                      <a:pt x="658354" y="121244"/>
                    </a:lnTo>
                    <a:lnTo>
                      <a:pt x="647684" y="125515"/>
                    </a:lnTo>
                    <a:lnTo>
                      <a:pt x="146191" y="415935"/>
                    </a:lnTo>
                    <a:lnTo>
                      <a:pt x="137655" y="422342"/>
                    </a:lnTo>
                    <a:lnTo>
                      <a:pt x="129118" y="428748"/>
                    </a:lnTo>
                    <a:lnTo>
                      <a:pt x="122716" y="437290"/>
                    </a:lnTo>
                    <a:lnTo>
                      <a:pt x="116314" y="447967"/>
                    </a:lnTo>
                    <a:lnTo>
                      <a:pt x="112046" y="458644"/>
                    </a:lnTo>
                    <a:lnTo>
                      <a:pt x="107778" y="467186"/>
                    </a:lnTo>
                    <a:lnTo>
                      <a:pt x="105644" y="477863"/>
                    </a:lnTo>
                    <a:lnTo>
                      <a:pt x="103510" y="488540"/>
                    </a:lnTo>
                    <a:lnTo>
                      <a:pt x="103510" y="1069381"/>
                    </a:lnTo>
                    <a:lnTo>
                      <a:pt x="105644" y="1080058"/>
                    </a:lnTo>
                    <a:lnTo>
                      <a:pt x="107778" y="1090735"/>
                    </a:lnTo>
                    <a:lnTo>
                      <a:pt x="112046" y="1099277"/>
                    </a:lnTo>
                    <a:lnTo>
                      <a:pt x="116314" y="1109954"/>
                    </a:lnTo>
                    <a:lnTo>
                      <a:pt x="122716" y="1120632"/>
                    </a:lnTo>
                    <a:lnTo>
                      <a:pt x="129118" y="1129173"/>
                    </a:lnTo>
                    <a:lnTo>
                      <a:pt x="137655" y="1135580"/>
                    </a:lnTo>
                    <a:lnTo>
                      <a:pt x="146191" y="1141986"/>
                    </a:lnTo>
                    <a:lnTo>
                      <a:pt x="647684" y="1432406"/>
                    </a:lnTo>
                    <a:lnTo>
                      <a:pt x="658354" y="1436677"/>
                    </a:lnTo>
                    <a:lnTo>
                      <a:pt x="666891" y="1438813"/>
                    </a:lnTo>
                    <a:lnTo>
                      <a:pt x="679695" y="1440948"/>
                    </a:lnTo>
                    <a:lnTo>
                      <a:pt x="690365" y="1440948"/>
                    </a:lnTo>
                    <a:lnTo>
                      <a:pt x="701035" y="1440948"/>
                    </a:lnTo>
                    <a:lnTo>
                      <a:pt x="711705" y="1438813"/>
                    </a:lnTo>
                    <a:lnTo>
                      <a:pt x="722375" y="1436677"/>
                    </a:lnTo>
                    <a:lnTo>
                      <a:pt x="730911" y="1432406"/>
                    </a:lnTo>
                    <a:lnTo>
                      <a:pt x="1234539" y="1141986"/>
                    </a:lnTo>
                    <a:lnTo>
                      <a:pt x="1243075" y="1135580"/>
                    </a:lnTo>
                    <a:lnTo>
                      <a:pt x="1249477" y="1129173"/>
                    </a:lnTo>
                    <a:lnTo>
                      <a:pt x="1258013" y="1120632"/>
                    </a:lnTo>
                    <a:lnTo>
                      <a:pt x="1264415" y="1109954"/>
                    </a:lnTo>
                    <a:lnTo>
                      <a:pt x="1268683" y="1099277"/>
                    </a:lnTo>
                    <a:lnTo>
                      <a:pt x="1272951" y="1090735"/>
                    </a:lnTo>
                    <a:lnTo>
                      <a:pt x="1275085" y="1080058"/>
                    </a:lnTo>
                    <a:lnTo>
                      <a:pt x="1275085" y="1069381"/>
                    </a:lnTo>
                    <a:lnTo>
                      <a:pt x="1275085" y="488540"/>
                    </a:lnTo>
                    <a:lnTo>
                      <a:pt x="1275085" y="477863"/>
                    </a:lnTo>
                    <a:lnTo>
                      <a:pt x="1272951" y="467186"/>
                    </a:lnTo>
                    <a:lnTo>
                      <a:pt x="1268683" y="458644"/>
                    </a:lnTo>
                    <a:lnTo>
                      <a:pt x="1264415" y="447967"/>
                    </a:lnTo>
                    <a:lnTo>
                      <a:pt x="1258013" y="437290"/>
                    </a:lnTo>
                    <a:lnTo>
                      <a:pt x="1249477" y="428748"/>
                    </a:lnTo>
                    <a:lnTo>
                      <a:pt x="1243075" y="422342"/>
                    </a:lnTo>
                    <a:lnTo>
                      <a:pt x="1234539" y="415935"/>
                    </a:lnTo>
                    <a:lnTo>
                      <a:pt x="730911" y="125515"/>
                    </a:lnTo>
                    <a:lnTo>
                      <a:pt x="722375" y="121244"/>
                    </a:lnTo>
                    <a:lnTo>
                      <a:pt x="711705" y="119109"/>
                    </a:lnTo>
                    <a:lnTo>
                      <a:pt x="701035" y="116973"/>
                    </a:lnTo>
                    <a:lnTo>
                      <a:pt x="690365" y="116973"/>
                    </a:lnTo>
                    <a:close/>
                    <a:moveTo>
                      <a:pt x="677997" y="0"/>
                    </a:moveTo>
                    <a:lnTo>
                      <a:pt x="690553" y="0"/>
                    </a:lnTo>
                    <a:lnTo>
                      <a:pt x="703108" y="0"/>
                    </a:lnTo>
                    <a:lnTo>
                      <a:pt x="715664" y="2513"/>
                    </a:lnTo>
                    <a:lnTo>
                      <a:pt x="728219" y="5026"/>
                    </a:lnTo>
                    <a:lnTo>
                      <a:pt x="738264" y="10051"/>
                    </a:lnTo>
                    <a:lnTo>
                      <a:pt x="1330883" y="351789"/>
                    </a:lnTo>
                    <a:lnTo>
                      <a:pt x="1340928" y="359327"/>
                    </a:lnTo>
                    <a:lnTo>
                      <a:pt x="1348461" y="366865"/>
                    </a:lnTo>
                    <a:lnTo>
                      <a:pt x="1358505" y="376916"/>
                    </a:lnTo>
                    <a:lnTo>
                      <a:pt x="1366039" y="389480"/>
                    </a:lnTo>
                    <a:lnTo>
                      <a:pt x="1371061" y="402044"/>
                    </a:lnTo>
                    <a:lnTo>
                      <a:pt x="1376083" y="412095"/>
                    </a:lnTo>
                    <a:lnTo>
                      <a:pt x="1378594" y="424659"/>
                    </a:lnTo>
                    <a:lnTo>
                      <a:pt x="1378594" y="437223"/>
                    </a:lnTo>
                    <a:lnTo>
                      <a:pt x="1378594" y="1120697"/>
                    </a:lnTo>
                    <a:lnTo>
                      <a:pt x="1378594" y="1133261"/>
                    </a:lnTo>
                    <a:lnTo>
                      <a:pt x="1376083" y="1145825"/>
                    </a:lnTo>
                    <a:lnTo>
                      <a:pt x="1371061" y="1155876"/>
                    </a:lnTo>
                    <a:lnTo>
                      <a:pt x="1366039" y="1168440"/>
                    </a:lnTo>
                    <a:lnTo>
                      <a:pt x="1358505" y="1181004"/>
                    </a:lnTo>
                    <a:lnTo>
                      <a:pt x="1348461" y="1191055"/>
                    </a:lnTo>
                    <a:lnTo>
                      <a:pt x="1340928" y="1198593"/>
                    </a:lnTo>
                    <a:lnTo>
                      <a:pt x="1330883" y="1206132"/>
                    </a:lnTo>
                    <a:lnTo>
                      <a:pt x="738264" y="1547869"/>
                    </a:lnTo>
                    <a:lnTo>
                      <a:pt x="728219" y="1552895"/>
                    </a:lnTo>
                    <a:lnTo>
                      <a:pt x="715664" y="1555407"/>
                    </a:lnTo>
                    <a:lnTo>
                      <a:pt x="703108" y="1557920"/>
                    </a:lnTo>
                    <a:lnTo>
                      <a:pt x="690553" y="1557920"/>
                    </a:lnTo>
                    <a:lnTo>
                      <a:pt x="677997" y="1557920"/>
                    </a:lnTo>
                    <a:lnTo>
                      <a:pt x="662931" y="1555407"/>
                    </a:lnTo>
                    <a:lnTo>
                      <a:pt x="652886" y="1552895"/>
                    </a:lnTo>
                    <a:lnTo>
                      <a:pt x="640331" y="1547869"/>
                    </a:lnTo>
                    <a:lnTo>
                      <a:pt x="50222" y="1206132"/>
                    </a:lnTo>
                    <a:lnTo>
                      <a:pt x="40178" y="1198593"/>
                    </a:lnTo>
                    <a:lnTo>
                      <a:pt x="30133" y="1191055"/>
                    </a:lnTo>
                    <a:lnTo>
                      <a:pt x="22600" y="1181004"/>
                    </a:lnTo>
                    <a:lnTo>
                      <a:pt x="15067" y="1168440"/>
                    </a:lnTo>
                    <a:lnTo>
                      <a:pt x="10045" y="1155876"/>
                    </a:lnTo>
                    <a:lnTo>
                      <a:pt x="5022" y="1145825"/>
                    </a:lnTo>
                    <a:lnTo>
                      <a:pt x="2511" y="1133261"/>
                    </a:lnTo>
                    <a:lnTo>
                      <a:pt x="0" y="1120697"/>
                    </a:lnTo>
                    <a:lnTo>
                      <a:pt x="0" y="437223"/>
                    </a:lnTo>
                    <a:lnTo>
                      <a:pt x="2511" y="424659"/>
                    </a:lnTo>
                    <a:lnTo>
                      <a:pt x="5022" y="412095"/>
                    </a:lnTo>
                    <a:lnTo>
                      <a:pt x="10045" y="402044"/>
                    </a:lnTo>
                    <a:lnTo>
                      <a:pt x="15067" y="389480"/>
                    </a:lnTo>
                    <a:lnTo>
                      <a:pt x="22600" y="376916"/>
                    </a:lnTo>
                    <a:lnTo>
                      <a:pt x="30133" y="366865"/>
                    </a:lnTo>
                    <a:lnTo>
                      <a:pt x="40178" y="359327"/>
                    </a:lnTo>
                    <a:lnTo>
                      <a:pt x="50222" y="351789"/>
                    </a:lnTo>
                    <a:lnTo>
                      <a:pt x="640331" y="10051"/>
                    </a:lnTo>
                    <a:lnTo>
                      <a:pt x="652886" y="5026"/>
                    </a:lnTo>
                    <a:lnTo>
                      <a:pt x="662931" y="2513"/>
                    </a:lnTo>
                    <a:close/>
                  </a:path>
                </a:pathLst>
              </a:custGeom>
              <a:solidFill>
                <a:srgbClr val="7E939A"/>
              </a:solidFill>
              <a:ln>
                <a:noFill/>
              </a:ln>
              <a:effectLst/>
            </p:spPr>
            <p:txBody>
              <a:bodyPr wrap="square" lIns="0" tIns="0" rIns="0" bIns="0" anchor="ctr">
                <a:scene3d>
                  <a:camera prst="orthographicFront"/>
                  <a:lightRig rig="threePt" dir="t"/>
                </a:scene3d>
                <a:sp3d>
                  <a:bevelT w="0"/>
                  <a:bevelB h="0"/>
                </a:sp3d>
              </a:bodyPr>
              <a:lstStyle/>
              <a:p>
                <a:pPr algn="ctr" latinLnBrk="0"/>
                <a:endParaRPr lang="ko-KR" altLang="en-US" sz="1100" spc="-3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prstClr val="white"/>
                  </a:solidFill>
                  <a:latin typeface="KoPubDotum Medium" panose="02020603020101020101" pitchFamily="18" charset="-127"/>
                  <a:ea typeface="KoPubDotum Medium" panose="02020603020101020101" pitchFamily="18" charset="-127"/>
                </a:endParaRPr>
              </a:p>
            </p:txBody>
          </p:sp>
          <p:sp>
            <p:nvSpPr>
              <p:cNvPr id="140" name="Freeform 6">
                <a:extLst>
                  <a:ext uri="{FF2B5EF4-FFF2-40B4-BE49-F238E27FC236}">
                    <a16:creationId xmlns:a16="http://schemas.microsoft.com/office/drawing/2014/main" id="{1A0F1AC6-DF4D-7E55-E874-0869ADBD0F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96992" y="5522204"/>
                <a:ext cx="611157" cy="612447"/>
              </a:xfrm>
              <a:custGeom>
                <a:avLst/>
                <a:gdLst>
                  <a:gd name="T0" fmla="*/ 0 w 1098"/>
                  <a:gd name="T1" fmla="*/ 348 h 1240"/>
                  <a:gd name="T2" fmla="*/ 0 w 1098"/>
                  <a:gd name="T3" fmla="*/ 348 h 1240"/>
                  <a:gd name="T4" fmla="*/ 2 w 1098"/>
                  <a:gd name="T5" fmla="*/ 338 h 1240"/>
                  <a:gd name="T6" fmla="*/ 4 w 1098"/>
                  <a:gd name="T7" fmla="*/ 328 h 1240"/>
                  <a:gd name="T8" fmla="*/ 8 w 1098"/>
                  <a:gd name="T9" fmla="*/ 320 h 1240"/>
                  <a:gd name="T10" fmla="*/ 12 w 1098"/>
                  <a:gd name="T11" fmla="*/ 310 h 1240"/>
                  <a:gd name="T12" fmla="*/ 18 w 1098"/>
                  <a:gd name="T13" fmla="*/ 300 h 1240"/>
                  <a:gd name="T14" fmla="*/ 24 w 1098"/>
                  <a:gd name="T15" fmla="*/ 292 h 1240"/>
                  <a:gd name="T16" fmla="*/ 32 w 1098"/>
                  <a:gd name="T17" fmla="*/ 286 h 1240"/>
                  <a:gd name="T18" fmla="*/ 40 w 1098"/>
                  <a:gd name="T19" fmla="*/ 280 h 1240"/>
                  <a:gd name="T20" fmla="*/ 510 w 1098"/>
                  <a:gd name="T21" fmla="*/ 8 h 1240"/>
                  <a:gd name="T22" fmla="*/ 510 w 1098"/>
                  <a:gd name="T23" fmla="*/ 8 h 1240"/>
                  <a:gd name="T24" fmla="*/ 520 w 1098"/>
                  <a:gd name="T25" fmla="*/ 4 h 1240"/>
                  <a:gd name="T26" fmla="*/ 528 w 1098"/>
                  <a:gd name="T27" fmla="*/ 2 h 1240"/>
                  <a:gd name="T28" fmla="*/ 540 w 1098"/>
                  <a:gd name="T29" fmla="*/ 0 h 1240"/>
                  <a:gd name="T30" fmla="*/ 550 w 1098"/>
                  <a:gd name="T31" fmla="*/ 0 h 1240"/>
                  <a:gd name="T32" fmla="*/ 560 w 1098"/>
                  <a:gd name="T33" fmla="*/ 0 h 1240"/>
                  <a:gd name="T34" fmla="*/ 570 w 1098"/>
                  <a:gd name="T35" fmla="*/ 2 h 1240"/>
                  <a:gd name="T36" fmla="*/ 580 w 1098"/>
                  <a:gd name="T37" fmla="*/ 4 h 1240"/>
                  <a:gd name="T38" fmla="*/ 588 w 1098"/>
                  <a:gd name="T39" fmla="*/ 8 h 1240"/>
                  <a:gd name="T40" fmla="*/ 1060 w 1098"/>
                  <a:gd name="T41" fmla="*/ 280 h 1240"/>
                  <a:gd name="T42" fmla="*/ 1060 w 1098"/>
                  <a:gd name="T43" fmla="*/ 280 h 1240"/>
                  <a:gd name="T44" fmla="*/ 1068 w 1098"/>
                  <a:gd name="T45" fmla="*/ 286 h 1240"/>
                  <a:gd name="T46" fmla="*/ 1074 w 1098"/>
                  <a:gd name="T47" fmla="*/ 292 h 1240"/>
                  <a:gd name="T48" fmla="*/ 1082 w 1098"/>
                  <a:gd name="T49" fmla="*/ 300 h 1240"/>
                  <a:gd name="T50" fmla="*/ 1088 w 1098"/>
                  <a:gd name="T51" fmla="*/ 310 h 1240"/>
                  <a:gd name="T52" fmla="*/ 1092 w 1098"/>
                  <a:gd name="T53" fmla="*/ 320 h 1240"/>
                  <a:gd name="T54" fmla="*/ 1096 w 1098"/>
                  <a:gd name="T55" fmla="*/ 328 h 1240"/>
                  <a:gd name="T56" fmla="*/ 1098 w 1098"/>
                  <a:gd name="T57" fmla="*/ 338 h 1240"/>
                  <a:gd name="T58" fmla="*/ 1098 w 1098"/>
                  <a:gd name="T59" fmla="*/ 348 h 1240"/>
                  <a:gd name="T60" fmla="*/ 1098 w 1098"/>
                  <a:gd name="T61" fmla="*/ 892 h 1240"/>
                  <a:gd name="T62" fmla="*/ 1098 w 1098"/>
                  <a:gd name="T63" fmla="*/ 892 h 1240"/>
                  <a:gd name="T64" fmla="*/ 1098 w 1098"/>
                  <a:gd name="T65" fmla="*/ 902 h 1240"/>
                  <a:gd name="T66" fmla="*/ 1096 w 1098"/>
                  <a:gd name="T67" fmla="*/ 912 h 1240"/>
                  <a:gd name="T68" fmla="*/ 1092 w 1098"/>
                  <a:gd name="T69" fmla="*/ 920 h 1240"/>
                  <a:gd name="T70" fmla="*/ 1088 w 1098"/>
                  <a:gd name="T71" fmla="*/ 930 h 1240"/>
                  <a:gd name="T72" fmla="*/ 1082 w 1098"/>
                  <a:gd name="T73" fmla="*/ 940 h 1240"/>
                  <a:gd name="T74" fmla="*/ 1074 w 1098"/>
                  <a:gd name="T75" fmla="*/ 948 h 1240"/>
                  <a:gd name="T76" fmla="*/ 1068 w 1098"/>
                  <a:gd name="T77" fmla="*/ 954 h 1240"/>
                  <a:gd name="T78" fmla="*/ 1060 w 1098"/>
                  <a:gd name="T79" fmla="*/ 960 h 1240"/>
                  <a:gd name="T80" fmla="*/ 588 w 1098"/>
                  <a:gd name="T81" fmla="*/ 1232 h 1240"/>
                  <a:gd name="T82" fmla="*/ 588 w 1098"/>
                  <a:gd name="T83" fmla="*/ 1232 h 1240"/>
                  <a:gd name="T84" fmla="*/ 580 w 1098"/>
                  <a:gd name="T85" fmla="*/ 1236 h 1240"/>
                  <a:gd name="T86" fmla="*/ 570 w 1098"/>
                  <a:gd name="T87" fmla="*/ 1238 h 1240"/>
                  <a:gd name="T88" fmla="*/ 560 w 1098"/>
                  <a:gd name="T89" fmla="*/ 1240 h 1240"/>
                  <a:gd name="T90" fmla="*/ 550 w 1098"/>
                  <a:gd name="T91" fmla="*/ 1240 h 1240"/>
                  <a:gd name="T92" fmla="*/ 540 w 1098"/>
                  <a:gd name="T93" fmla="*/ 1240 h 1240"/>
                  <a:gd name="T94" fmla="*/ 528 w 1098"/>
                  <a:gd name="T95" fmla="*/ 1238 h 1240"/>
                  <a:gd name="T96" fmla="*/ 520 w 1098"/>
                  <a:gd name="T97" fmla="*/ 1236 h 1240"/>
                  <a:gd name="T98" fmla="*/ 510 w 1098"/>
                  <a:gd name="T99" fmla="*/ 1232 h 1240"/>
                  <a:gd name="T100" fmla="*/ 40 w 1098"/>
                  <a:gd name="T101" fmla="*/ 960 h 1240"/>
                  <a:gd name="T102" fmla="*/ 40 w 1098"/>
                  <a:gd name="T103" fmla="*/ 960 h 1240"/>
                  <a:gd name="T104" fmla="*/ 32 w 1098"/>
                  <a:gd name="T105" fmla="*/ 954 h 1240"/>
                  <a:gd name="T106" fmla="*/ 24 w 1098"/>
                  <a:gd name="T107" fmla="*/ 948 h 1240"/>
                  <a:gd name="T108" fmla="*/ 18 w 1098"/>
                  <a:gd name="T109" fmla="*/ 940 h 1240"/>
                  <a:gd name="T110" fmla="*/ 12 w 1098"/>
                  <a:gd name="T111" fmla="*/ 930 h 1240"/>
                  <a:gd name="T112" fmla="*/ 8 w 1098"/>
                  <a:gd name="T113" fmla="*/ 920 h 1240"/>
                  <a:gd name="T114" fmla="*/ 4 w 1098"/>
                  <a:gd name="T115" fmla="*/ 912 h 1240"/>
                  <a:gd name="T116" fmla="*/ 2 w 1098"/>
                  <a:gd name="T117" fmla="*/ 902 h 1240"/>
                  <a:gd name="T118" fmla="*/ 0 w 1098"/>
                  <a:gd name="T119" fmla="*/ 892 h 1240"/>
                  <a:gd name="T120" fmla="*/ 0 w 1098"/>
                  <a:gd name="T121" fmla="*/ 348 h 1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098" h="1240">
                    <a:moveTo>
                      <a:pt x="0" y="348"/>
                    </a:moveTo>
                    <a:lnTo>
                      <a:pt x="0" y="348"/>
                    </a:lnTo>
                    <a:lnTo>
                      <a:pt x="2" y="338"/>
                    </a:lnTo>
                    <a:lnTo>
                      <a:pt x="4" y="328"/>
                    </a:lnTo>
                    <a:lnTo>
                      <a:pt x="8" y="320"/>
                    </a:lnTo>
                    <a:lnTo>
                      <a:pt x="12" y="310"/>
                    </a:lnTo>
                    <a:lnTo>
                      <a:pt x="18" y="300"/>
                    </a:lnTo>
                    <a:lnTo>
                      <a:pt x="24" y="292"/>
                    </a:lnTo>
                    <a:lnTo>
                      <a:pt x="32" y="286"/>
                    </a:lnTo>
                    <a:lnTo>
                      <a:pt x="40" y="280"/>
                    </a:lnTo>
                    <a:lnTo>
                      <a:pt x="510" y="8"/>
                    </a:lnTo>
                    <a:lnTo>
                      <a:pt x="510" y="8"/>
                    </a:lnTo>
                    <a:lnTo>
                      <a:pt x="520" y="4"/>
                    </a:lnTo>
                    <a:lnTo>
                      <a:pt x="528" y="2"/>
                    </a:lnTo>
                    <a:lnTo>
                      <a:pt x="540" y="0"/>
                    </a:lnTo>
                    <a:lnTo>
                      <a:pt x="550" y="0"/>
                    </a:lnTo>
                    <a:lnTo>
                      <a:pt x="560" y="0"/>
                    </a:lnTo>
                    <a:lnTo>
                      <a:pt x="570" y="2"/>
                    </a:lnTo>
                    <a:lnTo>
                      <a:pt x="580" y="4"/>
                    </a:lnTo>
                    <a:lnTo>
                      <a:pt x="588" y="8"/>
                    </a:lnTo>
                    <a:lnTo>
                      <a:pt x="1060" y="280"/>
                    </a:lnTo>
                    <a:lnTo>
                      <a:pt x="1060" y="280"/>
                    </a:lnTo>
                    <a:lnTo>
                      <a:pt x="1068" y="286"/>
                    </a:lnTo>
                    <a:lnTo>
                      <a:pt x="1074" y="292"/>
                    </a:lnTo>
                    <a:lnTo>
                      <a:pt x="1082" y="300"/>
                    </a:lnTo>
                    <a:lnTo>
                      <a:pt x="1088" y="310"/>
                    </a:lnTo>
                    <a:lnTo>
                      <a:pt x="1092" y="320"/>
                    </a:lnTo>
                    <a:lnTo>
                      <a:pt x="1096" y="328"/>
                    </a:lnTo>
                    <a:lnTo>
                      <a:pt x="1098" y="338"/>
                    </a:lnTo>
                    <a:lnTo>
                      <a:pt x="1098" y="348"/>
                    </a:lnTo>
                    <a:lnTo>
                      <a:pt x="1098" y="892"/>
                    </a:lnTo>
                    <a:lnTo>
                      <a:pt x="1098" y="892"/>
                    </a:lnTo>
                    <a:lnTo>
                      <a:pt x="1098" y="902"/>
                    </a:lnTo>
                    <a:lnTo>
                      <a:pt x="1096" y="912"/>
                    </a:lnTo>
                    <a:lnTo>
                      <a:pt x="1092" y="920"/>
                    </a:lnTo>
                    <a:lnTo>
                      <a:pt x="1088" y="930"/>
                    </a:lnTo>
                    <a:lnTo>
                      <a:pt x="1082" y="940"/>
                    </a:lnTo>
                    <a:lnTo>
                      <a:pt x="1074" y="948"/>
                    </a:lnTo>
                    <a:lnTo>
                      <a:pt x="1068" y="954"/>
                    </a:lnTo>
                    <a:lnTo>
                      <a:pt x="1060" y="960"/>
                    </a:lnTo>
                    <a:lnTo>
                      <a:pt x="588" y="1232"/>
                    </a:lnTo>
                    <a:lnTo>
                      <a:pt x="588" y="1232"/>
                    </a:lnTo>
                    <a:lnTo>
                      <a:pt x="580" y="1236"/>
                    </a:lnTo>
                    <a:lnTo>
                      <a:pt x="570" y="1238"/>
                    </a:lnTo>
                    <a:lnTo>
                      <a:pt x="560" y="1240"/>
                    </a:lnTo>
                    <a:lnTo>
                      <a:pt x="550" y="1240"/>
                    </a:lnTo>
                    <a:lnTo>
                      <a:pt x="540" y="1240"/>
                    </a:lnTo>
                    <a:lnTo>
                      <a:pt x="528" y="1238"/>
                    </a:lnTo>
                    <a:lnTo>
                      <a:pt x="520" y="1236"/>
                    </a:lnTo>
                    <a:lnTo>
                      <a:pt x="510" y="1232"/>
                    </a:lnTo>
                    <a:lnTo>
                      <a:pt x="40" y="960"/>
                    </a:lnTo>
                    <a:lnTo>
                      <a:pt x="40" y="960"/>
                    </a:lnTo>
                    <a:lnTo>
                      <a:pt x="32" y="954"/>
                    </a:lnTo>
                    <a:lnTo>
                      <a:pt x="24" y="948"/>
                    </a:lnTo>
                    <a:lnTo>
                      <a:pt x="18" y="940"/>
                    </a:lnTo>
                    <a:lnTo>
                      <a:pt x="12" y="930"/>
                    </a:lnTo>
                    <a:lnTo>
                      <a:pt x="8" y="920"/>
                    </a:lnTo>
                    <a:lnTo>
                      <a:pt x="4" y="912"/>
                    </a:lnTo>
                    <a:lnTo>
                      <a:pt x="2" y="902"/>
                    </a:lnTo>
                    <a:lnTo>
                      <a:pt x="0" y="892"/>
                    </a:lnTo>
                    <a:lnTo>
                      <a:pt x="0" y="348"/>
                    </a:lnTo>
                    <a:close/>
                  </a:path>
                </a:pathLst>
              </a:custGeom>
              <a:solidFill>
                <a:schemeClr val="bg1"/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defTabSz="1067745" latinLnBrk="0">
                  <a:lnSpc>
                    <a:spcPct val="90000"/>
                  </a:lnSpc>
                  <a:defRPr/>
                </a:pPr>
                <a:endParaRPr lang="ko-KR" altLang="en-US" sz="1200" kern="0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prstClr val="white"/>
                  </a:solidFill>
                  <a:latin typeface="KoPubDotum Medium" panose="02020603020101020101" pitchFamily="18" charset="-127"/>
                  <a:ea typeface="KoPubDotum Medium" panose="02020603020101020101" pitchFamily="18" charset="-127"/>
                </a:endParaRPr>
              </a:p>
            </p:txBody>
          </p:sp>
        </p:grpSp>
        <p:sp>
          <p:nvSpPr>
            <p:cNvPr id="154" name="Text Box 46">
              <a:extLst>
                <a:ext uri="{FF2B5EF4-FFF2-40B4-BE49-F238E27FC236}">
                  <a16:creationId xmlns:a16="http://schemas.microsoft.com/office/drawing/2014/main" id="{455429FB-3061-CE89-63B6-047230F5941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495879" y="5533486"/>
              <a:ext cx="664342" cy="317228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</p:spPr>
          <p:txBody>
            <a:bodyPr wrap="square" lIns="97200" tIns="50400" rIns="97200" bIns="50400">
              <a:spAutoFit/>
              <a:scene3d>
                <a:camera prst="orthographicFront"/>
                <a:lightRig rig="soft" dir="tl">
                  <a:rot lat="0" lon="0" rev="0"/>
                </a:lightRig>
              </a:scene3d>
              <a:sp3d contourW="25400" prstMaterial="matte">
                <a:bevelT w="0" h="0" prst="artDeco"/>
                <a:contourClr>
                  <a:schemeClr val="accent2">
                    <a:tint val="20000"/>
                  </a:schemeClr>
                </a:contourClr>
              </a:sp3d>
            </a:bodyPr>
            <a:lstStyle/>
            <a:p>
              <a:pPr lvl="0" algn="ctr">
                <a:defRPr/>
              </a:pPr>
              <a:r>
                <a:rPr lang="ko-KR" altLang="en-US" sz="1400">
                  <a:ln w="0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0000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검수</a:t>
              </a:r>
              <a:endParaRPr lang="ko-KR" altLang="en-US" sz="1400" dirty="0">
                <a:ln w="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</p:grpSp>
      <p:sp>
        <p:nvSpPr>
          <p:cNvPr id="168" name="오른쪽 화살표 167"/>
          <p:cNvSpPr/>
          <p:nvPr/>
        </p:nvSpPr>
        <p:spPr>
          <a:xfrm>
            <a:off x="3165429" y="5605777"/>
            <a:ext cx="503290" cy="116865"/>
          </a:xfrm>
          <a:prstGeom prst="rightArrow">
            <a:avLst>
              <a:gd name="adj1" fmla="val 53036"/>
              <a:gd name="adj2" fmla="val 58144"/>
            </a:avLst>
          </a:prstGeom>
          <a:solidFill>
            <a:srgbClr val="0229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169" name="오른쪽 화살표 168"/>
          <p:cNvSpPr/>
          <p:nvPr/>
        </p:nvSpPr>
        <p:spPr>
          <a:xfrm>
            <a:off x="4728952" y="5605777"/>
            <a:ext cx="503290" cy="116865"/>
          </a:xfrm>
          <a:prstGeom prst="rightArrow">
            <a:avLst>
              <a:gd name="adj1" fmla="val 53036"/>
              <a:gd name="adj2" fmla="val 58144"/>
            </a:avLst>
          </a:prstGeom>
          <a:solidFill>
            <a:srgbClr val="0229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173" name="오른쪽 화살표 172"/>
          <p:cNvSpPr/>
          <p:nvPr/>
        </p:nvSpPr>
        <p:spPr>
          <a:xfrm>
            <a:off x="6274870" y="5605777"/>
            <a:ext cx="503290" cy="116865"/>
          </a:xfrm>
          <a:prstGeom prst="rightArrow">
            <a:avLst>
              <a:gd name="adj1" fmla="val 53036"/>
              <a:gd name="adj2" fmla="val 58144"/>
            </a:avLst>
          </a:prstGeom>
          <a:solidFill>
            <a:srgbClr val="0229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174" name="오른쪽 화살표 173"/>
          <p:cNvSpPr/>
          <p:nvPr/>
        </p:nvSpPr>
        <p:spPr>
          <a:xfrm>
            <a:off x="7753744" y="5605777"/>
            <a:ext cx="503290" cy="116865"/>
          </a:xfrm>
          <a:prstGeom prst="rightArrow">
            <a:avLst>
              <a:gd name="adj1" fmla="val 53036"/>
              <a:gd name="adj2" fmla="val 58144"/>
            </a:avLst>
          </a:prstGeom>
          <a:solidFill>
            <a:srgbClr val="0229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grpSp>
        <p:nvGrpSpPr>
          <p:cNvPr id="51" name="그룹 50"/>
          <p:cNvGrpSpPr/>
          <p:nvPr/>
        </p:nvGrpSpPr>
        <p:grpSpPr>
          <a:xfrm>
            <a:off x="2162830" y="6088249"/>
            <a:ext cx="968611" cy="161583"/>
            <a:chOff x="2162830" y="6088249"/>
            <a:chExt cx="968611" cy="161583"/>
          </a:xfrm>
        </p:grpSpPr>
        <p:sp>
          <p:nvSpPr>
            <p:cNvPr id="50" name="모서리가 둥근 직사각형 49"/>
            <p:cNvSpPr/>
            <p:nvPr/>
          </p:nvSpPr>
          <p:spPr>
            <a:xfrm>
              <a:off x="2162830" y="6098836"/>
              <a:ext cx="968611" cy="146590"/>
            </a:xfrm>
            <a:prstGeom prst="roundRect">
              <a:avLst>
                <a:gd name="adj" fmla="val 50000"/>
              </a:avLst>
            </a:prstGeom>
            <a:solidFill>
              <a:srgbClr val="E6EC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accent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107" name="직사각형 106"/>
            <p:cNvSpPr/>
            <p:nvPr/>
          </p:nvSpPr>
          <p:spPr>
            <a:xfrm flipH="1">
              <a:off x="2530116" y="6088249"/>
              <a:ext cx="234038" cy="161583"/>
            </a:xfrm>
            <a:prstGeom prst="rect">
              <a:avLst/>
            </a:prstGeom>
            <a:noFill/>
            <a:ln w="1270"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marL="0" marR="0" lvl="1" indent="-98541" algn="ctr" defTabSz="854234" fontAlgn="auto">
                <a:lnSpc>
                  <a:spcPct val="100000"/>
                </a:lnSpc>
                <a:spcAft>
                  <a:spcPts val="200"/>
                </a:spcAft>
                <a:buClr>
                  <a:prstClr val="white">
                    <a:lumMod val="65000"/>
                  </a:prstClr>
                </a:buClr>
                <a:buSzPct val="80000"/>
                <a:tabLst>
                  <a:tab pos="6151026" algn="l"/>
                </a:tabLst>
                <a:defRPr/>
              </a:pPr>
              <a:r>
                <a:rPr lang="ko-KR" altLang="en-US" sz="1050">
                  <a:ln w="1270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0000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견적</a:t>
              </a:r>
              <a:endParaRPr lang="ko-KR" altLang="en-US" sz="1050" dirty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grpSp>
        <p:nvGrpSpPr>
          <p:cNvPr id="111" name="그룹 110"/>
          <p:cNvGrpSpPr/>
          <p:nvPr/>
        </p:nvGrpSpPr>
        <p:grpSpPr>
          <a:xfrm>
            <a:off x="3712518" y="6088249"/>
            <a:ext cx="968611" cy="161583"/>
            <a:chOff x="2162830" y="6088249"/>
            <a:chExt cx="968611" cy="161583"/>
          </a:xfrm>
        </p:grpSpPr>
        <p:sp>
          <p:nvSpPr>
            <p:cNvPr id="112" name="모서리가 둥근 직사각형 111"/>
            <p:cNvSpPr/>
            <p:nvPr/>
          </p:nvSpPr>
          <p:spPr>
            <a:xfrm>
              <a:off x="2162830" y="6098836"/>
              <a:ext cx="968611" cy="146590"/>
            </a:xfrm>
            <a:prstGeom prst="roundRect">
              <a:avLst>
                <a:gd name="adj" fmla="val 50000"/>
              </a:avLst>
            </a:prstGeom>
            <a:solidFill>
              <a:srgbClr val="E6EC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accent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113" name="직사각형 112"/>
            <p:cNvSpPr/>
            <p:nvPr/>
          </p:nvSpPr>
          <p:spPr>
            <a:xfrm flipH="1">
              <a:off x="2366610" y="6088249"/>
              <a:ext cx="561051" cy="161583"/>
            </a:xfrm>
            <a:prstGeom prst="rect">
              <a:avLst/>
            </a:prstGeom>
            <a:noFill/>
            <a:ln w="1270"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marL="0" lvl="1" indent="-98541" algn="ctr" defTabSz="854234">
                <a:spcBef>
                  <a:spcPct val="0"/>
                </a:spcBef>
                <a:spcAft>
                  <a:spcPts val="200"/>
                </a:spcAft>
                <a:buClr>
                  <a:prstClr val="white">
                    <a:lumMod val="65000"/>
                  </a:prstClr>
                </a:buClr>
                <a:buSzPct val="80000"/>
                <a:buFontTx/>
                <a:buNone/>
                <a:tabLst>
                  <a:tab pos="6151026" algn="l"/>
                </a:tabLst>
                <a:defRPr/>
              </a:pPr>
              <a:r>
                <a:rPr lang="en-US" altLang="ko-KR" sz="1050">
                  <a:ln w="1270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0000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ASIS </a:t>
              </a:r>
              <a:r>
                <a:rPr lang="ko-KR" altLang="en-US" sz="1050">
                  <a:ln w="1270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0000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분석</a:t>
              </a:r>
              <a:endParaRPr lang="ko-KR" altLang="en-US" sz="1050" dirty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grpSp>
        <p:nvGrpSpPr>
          <p:cNvPr id="115" name="그룹 114"/>
          <p:cNvGrpSpPr/>
          <p:nvPr/>
        </p:nvGrpSpPr>
        <p:grpSpPr>
          <a:xfrm>
            <a:off x="5226789" y="6088249"/>
            <a:ext cx="968611" cy="161583"/>
            <a:chOff x="2162830" y="6088249"/>
            <a:chExt cx="968611" cy="161583"/>
          </a:xfrm>
        </p:grpSpPr>
        <p:sp>
          <p:nvSpPr>
            <p:cNvPr id="116" name="모서리가 둥근 직사각형 115"/>
            <p:cNvSpPr/>
            <p:nvPr/>
          </p:nvSpPr>
          <p:spPr>
            <a:xfrm>
              <a:off x="2162830" y="6098836"/>
              <a:ext cx="968611" cy="146590"/>
            </a:xfrm>
            <a:prstGeom prst="roundRect">
              <a:avLst>
                <a:gd name="adj" fmla="val 50000"/>
              </a:avLst>
            </a:prstGeom>
            <a:solidFill>
              <a:srgbClr val="E6EC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accent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118" name="직사각형 117"/>
            <p:cNvSpPr/>
            <p:nvPr/>
          </p:nvSpPr>
          <p:spPr>
            <a:xfrm flipH="1">
              <a:off x="2222340" y="6088249"/>
              <a:ext cx="849592" cy="161583"/>
            </a:xfrm>
            <a:prstGeom prst="rect">
              <a:avLst/>
            </a:prstGeom>
            <a:noFill/>
            <a:ln w="1270"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marL="0" marR="0" lvl="1" indent="-98541" algn="ctr" defTabSz="854234" fontAlgn="base">
                <a:lnSpc>
                  <a:spcPct val="100000"/>
                </a:lnSpc>
                <a:spcBef>
                  <a:spcPct val="0"/>
                </a:spcBef>
                <a:spcAft>
                  <a:spcPts val="200"/>
                </a:spcAft>
                <a:buClr>
                  <a:prstClr val="white">
                    <a:lumMod val="65000"/>
                  </a:prstClr>
                </a:buClr>
                <a:buSzPct val="80000"/>
                <a:tabLst>
                  <a:tab pos="6151026" algn="l"/>
                </a:tabLst>
                <a:defRPr/>
              </a:pPr>
              <a:r>
                <a:rPr lang="en-US" altLang="ko-KR" sz="1050">
                  <a:ln w="1270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0000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Modernization</a:t>
              </a:r>
              <a:endParaRPr lang="ko-KR" altLang="en-US" sz="1050" dirty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grpSp>
        <p:nvGrpSpPr>
          <p:cNvPr id="126" name="그룹 125"/>
          <p:cNvGrpSpPr/>
          <p:nvPr/>
        </p:nvGrpSpPr>
        <p:grpSpPr>
          <a:xfrm>
            <a:off x="6771721" y="6088249"/>
            <a:ext cx="968611" cy="161583"/>
            <a:chOff x="2162830" y="6088249"/>
            <a:chExt cx="968611" cy="161583"/>
          </a:xfrm>
        </p:grpSpPr>
        <p:sp>
          <p:nvSpPr>
            <p:cNvPr id="132" name="모서리가 둥근 직사각형 131"/>
            <p:cNvSpPr/>
            <p:nvPr/>
          </p:nvSpPr>
          <p:spPr>
            <a:xfrm>
              <a:off x="2162830" y="6098836"/>
              <a:ext cx="968611" cy="146590"/>
            </a:xfrm>
            <a:prstGeom prst="roundRect">
              <a:avLst>
                <a:gd name="adj" fmla="val 50000"/>
              </a:avLst>
            </a:prstGeom>
            <a:solidFill>
              <a:srgbClr val="E6EC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accent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135" name="직사각형 134"/>
            <p:cNvSpPr/>
            <p:nvPr/>
          </p:nvSpPr>
          <p:spPr>
            <a:xfrm flipH="1">
              <a:off x="2530117" y="6088249"/>
              <a:ext cx="234038" cy="161583"/>
            </a:xfrm>
            <a:prstGeom prst="rect">
              <a:avLst/>
            </a:prstGeom>
            <a:noFill/>
            <a:ln w="1270"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marL="0" lvl="1" indent="-98541" algn="ctr" defTabSz="854234" fontAlgn="base">
                <a:spcBef>
                  <a:spcPct val="0"/>
                </a:spcBef>
                <a:spcAft>
                  <a:spcPts val="200"/>
                </a:spcAft>
                <a:buClr>
                  <a:prstClr val="white">
                    <a:lumMod val="65000"/>
                  </a:prstClr>
                </a:buClr>
                <a:buSzPct val="80000"/>
                <a:buFontTx/>
                <a:buNone/>
                <a:tabLst>
                  <a:tab pos="6151026" algn="l"/>
                </a:tabLst>
                <a:defRPr/>
              </a:pPr>
              <a:r>
                <a:rPr lang="ko-KR" altLang="en-US" sz="1050">
                  <a:ln w="1270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0000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검증</a:t>
              </a:r>
              <a:endParaRPr lang="ko-KR" altLang="en-US" sz="1050" dirty="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sp>
        <p:nvSpPr>
          <p:cNvPr id="119" name="TextBox 118">
            <a:extLst>
              <a:ext uri="{FF2B5EF4-FFF2-40B4-BE49-F238E27FC236}">
                <a16:creationId xmlns:a16="http://schemas.microsoft.com/office/drawing/2014/main" id="{6E18C0D9-6A4D-41EB-BE27-3FB7CC2E8A55}"/>
              </a:ext>
            </a:extLst>
          </p:cNvPr>
          <p:cNvSpPr txBox="1"/>
          <p:nvPr/>
        </p:nvSpPr>
        <p:spPr>
          <a:xfrm>
            <a:off x="9356852" y="6492723"/>
            <a:ext cx="131447" cy="13849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lvl="0" indent="-285750" algn="r">
              <a:defRPr/>
            </a:pPr>
            <a:r>
              <a:rPr lang="en-US" altLang="ko-KR" sz="900">
                <a:gradFill>
                  <a:gsLst>
                    <a:gs pos="99351">
                      <a:srgbClr val="505E68"/>
                    </a:gs>
                    <a:gs pos="88961">
                      <a:srgbClr val="505E68"/>
                    </a:gs>
                  </a:gsLst>
                  <a:lin ang="5400000" scaled="1"/>
                </a:gra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15</a:t>
            </a:r>
            <a:endParaRPr lang="ko-KR" altLang="en-US" sz="90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000000"/>
              </a:solidFill>
              <a:latin typeface="Bookman Old Style" panose="02050604050505020204" pitchFamily="18" charset="0"/>
              <a:ea typeface="+mn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59544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D9B0AEB9-82C5-47C2-9EED-19BE9CA29284}"/>
              </a:ext>
            </a:extLst>
          </p:cNvPr>
          <p:cNvSpPr/>
          <p:nvPr/>
        </p:nvSpPr>
        <p:spPr>
          <a:xfrm>
            <a:off x="3760669" y="2317018"/>
            <a:ext cx="817853" cy="59061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marL="0" marR="0" lvl="0" indent="0" algn="l" defTabSz="1032784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38" b="0" i="0" u="none" strike="noStrike" kern="1200" cap="none" spc="0" normalizeH="0" baseline="0" noProof="0">
                <a:ln>
                  <a:solidFill>
                    <a:srgbClr val="3CB7E1">
                      <a:alpha val="0"/>
                    </a:srgbClr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KoPub바탕체 Bold" panose="02020603020101020101" pitchFamily="18" charset="-127"/>
                <a:ea typeface="KoPub바탕체 Bold" panose="02020603020101020101" pitchFamily="18" charset="-127"/>
                <a:cs typeface="+mn-cs"/>
              </a:rPr>
              <a:t>Ⅰ. </a:t>
            </a:r>
            <a:endParaRPr kumimoji="0" lang="ko-KR" altLang="en-US" sz="3238" b="0" i="0" u="none" strike="noStrike" kern="1200" cap="none" spc="0" normalizeH="0" baseline="0" noProof="0" dirty="0">
              <a:ln>
                <a:solidFill>
                  <a:srgbClr val="3CB7E1">
                    <a:alpha val="0"/>
                  </a:srgbClr>
                </a:solidFill>
              </a:ln>
              <a:solidFill>
                <a:srgbClr val="000000"/>
              </a:solidFill>
              <a:effectLst/>
              <a:uLnTx/>
              <a:uFillTx/>
              <a:latin typeface="KoPub바탕체 Bold" panose="02020603020101020101" pitchFamily="18" charset="-127"/>
              <a:ea typeface="KoPub바탕체 Bold" panose="02020603020101020101" pitchFamily="18" charset="-127"/>
              <a:cs typeface="+mn-cs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6DE91CA-CBCE-4EC5-ACD4-2C0588FD0839}"/>
              </a:ext>
            </a:extLst>
          </p:cNvPr>
          <p:cNvSpPr/>
          <p:nvPr/>
        </p:nvSpPr>
        <p:spPr>
          <a:xfrm>
            <a:off x="4388094" y="2415026"/>
            <a:ext cx="15544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032784">
              <a:defRPr/>
            </a:pPr>
            <a:r>
              <a:rPr lang="ko-KR" altLang="en-US" sz="2400" spc="-76" dirty="0">
                <a:ln>
                  <a:solidFill>
                    <a:srgbClr val="3CB7E1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솔루션 개요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6DE91CA-CBCE-4EC5-ACD4-2C0588FD0839}"/>
              </a:ext>
            </a:extLst>
          </p:cNvPr>
          <p:cNvSpPr/>
          <p:nvPr/>
        </p:nvSpPr>
        <p:spPr>
          <a:xfrm>
            <a:off x="4388094" y="3099654"/>
            <a:ext cx="30843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032784">
              <a:defRPr/>
            </a:pPr>
            <a:r>
              <a:rPr lang="ko-KR" altLang="en-US" sz="2400" spc="-76" dirty="0">
                <a:ln>
                  <a:solidFill>
                    <a:srgbClr val="3CB7E1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솔루션 특징 및 적용 사례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9B0AEB9-82C5-47C2-9EED-19BE9CA29284}"/>
              </a:ext>
            </a:extLst>
          </p:cNvPr>
          <p:cNvSpPr/>
          <p:nvPr/>
        </p:nvSpPr>
        <p:spPr>
          <a:xfrm>
            <a:off x="3760669" y="3018031"/>
            <a:ext cx="832279" cy="59061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marL="0" marR="0" lvl="0" indent="0" algn="l" defTabSz="1032784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38" b="0" i="0" u="none" strike="noStrike" kern="1200" cap="none" spc="0" normalizeH="0" baseline="0" noProof="0">
                <a:ln>
                  <a:solidFill>
                    <a:srgbClr val="3CB7E1">
                      <a:alpha val="0"/>
                    </a:srgbClr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KoPub바탕체 Bold" panose="02020603020101020101" pitchFamily="18" charset="-127"/>
                <a:ea typeface="KoPub바탕체 Bold" panose="02020603020101020101" pitchFamily="18" charset="-127"/>
                <a:cs typeface="+mn-cs"/>
              </a:rPr>
              <a:t>Ⅱ. </a:t>
            </a:r>
            <a:endParaRPr kumimoji="0" lang="ko-KR" altLang="en-US" sz="3238" b="0" i="0" u="none" strike="noStrike" kern="1200" cap="none" spc="0" normalizeH="0" baseline="0" noProof="0" dirty="0">
              <a:ln>
                <a:solidFill>
                  <a:srgbClr val="3CB7E1">
                    <a:alpha val="0"/>
                  </a:srgbClr>
                </a:solidFill>
              </a:ln>
              <a:solidFill>
                <a:srgbClr val="000000"/>
              </a:solidFill>
              <a:effectLst/>
              <a:uLnTx/>
              <a:uFillTx/>
              <a:latin typeface="KoPub바탕체 Bold" panose="02020603020101020101" pitchFamily="18" charset="-127"/>
              <a:ea typeface="KoPub바탕체 Bold" panose="02020603020101020101" pitchFamily="18" charset="-127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8308DC0-CBCD-496A-B87D-99BF98838B8A}"/>
              </a:ext>
            </a:extLst>
          </p:cNvPr>
          <p:cNvSpPr txBox="1"/>
          <p:nvPr/>
        </p:nvSpPr>
        <p:spPr>
          <a:xfrm>
            <a:off x="1200730" y="1221551"/>
            <a:ext cx="2445089" cy="762882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none" rtlCol="0" anchor="ctr">
            <a:spAutoFit/>
          </a:bodyPr>
          <a:lstStyle/>
          <a:p>
            <a:pPr marL="0" marR="0" lvl="0" indent="0" algn="ctr" defTabSz="44439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374" b="0" i="0" u="none" strike="noStrike" kern="1200" cap="none" spc="0" normalizeH="0" baseline="0" noProof="0">
                <a:ln w="0">
                  <a:solidFill>
                    <a:srgbClr val="3CB7E1">
                      <a:alpha val="0"/>
                    </a:srgbClr>
                  </a:solidFill>
                </a:ln>
                <a:solidFill>
                  <a:srgbClr val="0199D9"/>
                </a:solidFill>
                <a:effectLst/>
                <a:uLnTx/>
                <a:uFillTx/>
                <a:latin typeface="Impact" panose="020B0806030902050204" pitchFamily="34" charset="0"/>
                <a:ea typeface="에스코어 드림 5 Medium" panose="020B0503030302020204" pitchFamily="34" charset="-127"/>
                <a:cs typeface="+mn-cs"/>
              </a:rPr>
              <a:t>CONTENTS</a:t>
            </a:r>
            <a:endParaRPr kumimoji="0" lang="ko-KR" altLang="en-US" sz="4374" b="0" i="0" u="none" strike="noStrike" kern="1200" cap="none" spc="0" normalizeH="0" baseline="0" noProof="0">
              <a:ln w="0">
                <a:solidFill>
                  <a:srgbClr val="3CB7E1">
                    <a:alpha val="0"/>
                  </a:srgbClr>
                </a:solidFill>
              </a:ln>
              <a:solidFill>
                <a:srgbClr val="0199D9"/>
              </a:solidFill>
              <a:effectLst/>
              <a:uLnTx/>
              <a:uFillTx/>
              <a:latin typeface="Impact" panose="020B0806030902050204" pitchFamily="34" charset="0"/>
              <a:ea typeface="에스코어 드림 5 Medium" panose="020B0503030302020204" pitchFamily="34" charset="-127"/>
              <a:cs typeface="+mn-cs"/>
            </a:endParaRPr>
          </a:p>
        </p:txBody>
      </p:sp>
      <p:cxnSp>
        <p:nvCxnSpPr>
          <p:cNvPr id="22" name="직선 연결선 21"/>
          <p:cNvCxnSpPr/>
          <p:nvPr/>
        </p:nvCxnSpPr>
        <p:spPr>
          <a:xfrm>
            <a:off x="1314481" y="1999349"/>
            <a:ext cx="2246313" cy="0"/>
          </a:xfrm>
          <a:prstGeom prst="line">
            <a:avLst/>
          </a:prstGeom>
          <a:ln w="31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1314481" y="1199249"/>
            <a:ext cx="2246313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56DE91CA-CBCE-4EC5-ACD4-2C0588FD0839}"/>
              </a:ext>
            </a:extLst>
          </p:cNvPr>
          <p:cNvSpPr/>
          <p:nvPr/>
        </p:nvSpPr>
        <p:spPr>
          <a:xfrm>
            <a:off x="4388094" y="3871797"/>
            <a:ext cx="22304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032784">
              <a:defRPr/>
            </a:pPr>
            <a:r>
              <a:rPr lang="ko-KR" altLang="en-US" sz="2400" spc="-76">
                <a:ln>
                  <a:solidFill>
                    <a:srgbClr val="3CB7E1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적용 효과 및 사례</a:t>
            </a:r>
            <a:endParaRPr lang="ko-KR" altLang="en-US" sz="2400" spc="-76" dirty="0">
              <a:ln>
                <a:solidFill>
                  <a:srgbClr val="3CB7E1"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D9B0AEB9-82C5-47C2-9EED-19BE9CA29284}"/>
              </a:ext>
            </a:extLst>
          </p:cNvPr>
          <p:cNvSpPr/>
          <p:nvPr/>
        </p:nvSpPr>
        <p:spPr>
          <a:xfrm>
            <a:off x="3760669" y="3790174"/>
            <a:ext cx="832279" cy="59061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marL="0" marR="0" lvl="0" indent="0" algn="l" defTabSz="1032784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38" b="0" i="0" u="none" strike="noStrike" kern="1200" cap="none" spc="0" normalizeH="0" baseline="0" noProof="0">
                <a:ln>
                  <a:solidFill>
                    <a:srgbClr val="3CB7E1">
                      <a:alpha val="0"/>
                    </a:srgbClr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KoPub바탕체 Bold" panose="02020603020101020101" pitchFamily="18" charset="-127"/>
                <a:ea typeface="KoPub바탕체 Bold" panose="02020603020101020101" pitchFamily="18" charset="-127"/>
                <a:cs typeface="+mn-cs"/>
              </a:rPr>
              <a:t>Ⅲ. </a:t>
            </a:r>
            <a:endParaRPr kumimoji="0" lang="ko-KR" altLang="en-US" sz="3238" b="0" i="0" u="none" strike="noStrike" kern="1200" cap="none" spc="0" normalizeH="0" baseline="0" noProof="0" dirty="0">
              <a:ln>
                <a:solidFill>
                  <a:srgbClr val="3CB7E1">
                    <a:alpha val="0"/>
                  </a:srgbClr>
                </a:solidFill>
              </a:ln>
              <a:solidFill>
                <a:srgbClr val="000000"/>
              </a:solidFill>
              <a:effectLst/>
              <a:uLnTx/>
              <a:uFillTx/>
              <a:latin typeface="KoPub바탕체 Bold" panose="02020603020101020101" pitchFamily="18" charset="-127"/>
              <a:ea typeface="KoPub바탕체 Bold" panose="020206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091410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68">
            <a:extLst>
              <a:ext uri="{FF2B5EF4-FFF2-40B4-BE49-F238E27FC236}">
                <a16:creationId xmlns:a16="http://schemas.microsoft.com/office/drawing/2014/main" id="{FC35ED6E-9CF3-4A95-A976-E0FAA9BC1B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7695" y="212802"/>
            <a:ext cx="192360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defPPr>
              <a:defRPr lang="ko-KR"/>
            </a:defPPr>
            <a:lvl1pPr marR="0" lv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400" b="1" i="0" u="none" strike="noStrike" cap="none" spc="-300" normalizeH="0" baseline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218C97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  <a:lvl2pPr marL="742950" indent="-285750" defTabSz="914400" eaLnBrk="0" hangingPunct="0">
              <a:defRPr kumimoji="1" sz="2100"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defTabSz="914400" eaLnBrk="0" hangingPunct="0">
              <a:defRPr kumimoji="1" sz="2100"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371600" defTabSz="914400" eaLnBrk="0" hangingPunct="0">
              <a:defRPr kumimoji="1" sz="2100"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defTabSz="914400" eaLnBrk="0" hangingPunct="0">
              <a:defRPr kumimoji="1" sz="2100"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1066800" eaLnBrk="0" fontAlgn="base" hangingPunct="0">
              <a:spcBef>
                <a:spcPct val="0"/>
              </a:spcBef>
              <a:spcAft>
                <a:spcPct val="0"/>
              </a:spcAft>
              <a:defRPr kumimoji="1" sz="2100"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1066800" eaLnBrk="0" fontAlgn="base" hangingPunct="0">
              <a:spcBef>
                <a:spcPct val="0"/>
              </a:spcBef>
              <a:spcAft>
                <a:spcPct val="0"/>
              </a:spcAft>
              <a:defRPr kumimoji="1" sz="2100"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1066800" eaLnBrk="0" fontAlgn="base" hangingPunct="0">
              <a:spcBef>
                <a:spcPct val="0"/>
              </a:spcBef>
              <a:spcAft>
                <a:spcPct val="0"/>
              </a:spcAft>
              <a:defRPr kumimoji="1" sz="2100"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1066800" eaLnBrk="0" fontAlgn="base" hangingPunct="0">
              <a:spcBef>
                <a:spcPct val="0"/>
              </a:spcBef>
              <a:spcAft>
                <a:spcPct val="0"/>
              </a:spcAft>
              <a:defRPr kumimoji="1" sz="2100"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-300" normalizeH="0" baseline="0" noProof="0">
                <a:ln w="0">
                  <a:solidFill>
                    <a:schemeClr val="accent1">
                      <a:alpha val="0"/>
                    </a:scheme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Impact" panose="020B0806030902050204" pitchFamily="34" charset="0"/>
                <a:ea typeface="HY헤드라인M" panose="02030600000101010101" pitchFamily="18" charset="-127"/>
                <a:cs typeface="+mn-cs"/>
              </a:rPr>
              <a:t>4</a:t>
            </a:r>
            <a:endParaRPr kumimoji="0" lang="ko-KR" altLang="en-US" sz="3600" b="0" i="0" u="none" strike="noStrike" kern="1200" cap="none" spc="-300" normalizeH="0" baseline="0" noProof="0" dirty="0">
              <a:ln w="0">
                <a:solidFill>
                  <a:schemeClr val="accent1">
                    <a:alpha val="0"/>
                  </a:schemeClr>
                </a:solidFill>
              </a:ln>
              <a:solidFill>
                <a:prstClr val="white"/>
              </a:solidFill>
              <a:effectLst/>
              <a:uLnTx/>
              <a:uFillTx/>
              <a:latin typeface="Impact" panose="020B0806030902050204" pitchFamily="34" charset="0"/>
              <a:ea typeface="HY헤드라인M" panose="02030600000101010101" pitchFamily="18" charset="-127"/>
              <a:cs typeface="+mn-cs"/>
            </a:endParaRPr>
          </a:p>
        </p:txBody>
      </p:sp>
      <p:sp>
        <p:nvSpPr>
          <p:cNvPr id="11" name="텍스트 개체 틀 9"/>
          <p:cNvSpPr txBox="1">
            <a:spLocks/>
          </p:cNvSpPr>
          <p:nvPr/>
        </p:nvSpPr>
        <p:spPr>
          <a:xfrm>
            <a:off x="726304" y="289024"/>
            <a:ext cx="4802760" cy="547688"/>
          </a:xfrm>
          <a:prstGeom prst="rect">
            <a:avLst/>
          </a:prstGeom>
        </p:spPr>
        <p:txBody>
          <a:bodyPr>
            <a:normAutofit/>
          </a:bodyPr>
          <a:lstStyle>
            <a:lvl1pPr marL="255588" indent="-255588" algn="l" defTabSz="1022350" rtl="0" eaLnBrk="0" fontAlgn="base" latinLnBrk="1" hangingPunct="0">
              <a:lnSpc>
                <a:spcPct val="90000"/>
              </a:lnSpc>
              <a:spcBef>
                <a:spcPts val="1113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66763" indent="-255588" algn="l" defTabSz="1022350" rtl="0" eaLnBrk="0" fontAlgn="base" latinLnBrk="1" hangingPunct="0">
              <a:lnSpc>
                <a:spcPct val="90000"/>
              </a:lnSpc>
              <a:spcBef>
                <a:spcPts val="563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7938" indent="-255588" algn="l" defTabSz="1022350" rtl="0" eaLnBrk="0" fontAlgn="base" latinLnBrk="1" hangingPunct="0">
              <a:lnSpc>
                <a:spcPct val="90000"/>
              </a:lnSpc>
              <a:spcBef>
                <a:spcPts val="563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89113" indent="-255588" algn="l" defTabSz="1022350" rtl="0" eaLnBrk="0" fontAlgn="base" latinLnBrk="1" hangingPunct="0">
              <a:lnSpc>
                <a:spcPct val="90000"/>
              </a:lnSpc>
              <a:spcBef>
                <a:spcPts val="563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00288" indent="-255588" algn="l" defTabSz="1022350" rtl="0" eaLnBrk="0" fontAlgn="base" latinLnBrk="1" hangingPunct="0">
              <a:lnSpc>
                <a:spcPct val="90000"/>
              </a:lnSpc>
              <a:spcBef>
                <a:spcPts val="563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11574" indent="-255598" algn="l" defTabSz="1022391" rtl="0" eaLnBrk="1" latinLnBrk="1" hangingPunct="1">
              <a:lnSpc>
                <a:spcPct val="90000"/>
              </a:lnSpc>
              <a:spcBef>
                <a:spcPts val="559"/>
              </a:spcBef>
              <a:buFont typeface="Arial" panose="020B0604020202020204" pitchFamily="34" charset="0"/>
              <a:buChar char="•"/>
              <a:defRPr sz="2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22770" indent="-255598" algn="l" defTabSz="1022391" rtl="0" eaLnBrk="1" latinLnBrk="1" hangingPunct="1">
              <a:lnSpc>
                <a:spcPct val="90000"/>
              </a:lnSpc>
              <a:spcBef>
                <a:spcPts val="559"/>
              </a:spcBef>
              <a:buFont typeface="Arial" panose="020B0604020202020204" pitchFamily="34" charset="0"/>
              <a:buChar char="•"/>
              <a:defRPr sz="2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33965" indent="-255598" algn="l" defTabSz="1022391" rtl="0" eaLnBrk="1" latinLnBrk="1" hangingPunct="1">
              <a:lnSpc>
                <a:spcPct val="90000"/>
              </a:lnSpc>
              <a:spcBef>
                <a:spcPts val="559"/>
              </a:spcBef>
              <a:buFont typeface="Arial" panose="020B0604020202020204" pitchFamily="34" charset="0"/>
              <a:buChar char="•"/>
              <a:defRPr sz="2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45160" indent="-255598" algn="l" defTabSz="1022391" rtl="0" eaLnBrk="1" latinLnBrk="1" hangingPunct="1">
              <a:lnSpc>
                <a:spcPct val="90000"/>
              </a:lnSpc>
              <a:spcBef>
                <a:spcPts val="559"/>
              </a:spcBef>
              <a:buFont typeface="Arial" panose="020B0604020202020204" pitchFamily="34" charset="0"/>
              <a:buChar char="•"/>
              <a:defRPr sz="2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000" spc="-100">
                <a:ln w="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주요 고객 사례</a:t>
            </a:r>
            <a:endParaRPr lang="ko-KR" altLang="en-US" sz="2000" spc="-100" dirty="0">
              <a:ln w="0">
                <a:solidFill>
                  <a:schemeClr val="accent1">
                    <a:alpha val="0"/>
                  </a:schemeClr>
                </a:solidFill>
              </a:ln>
              <a:solidFill>
                <a:srgbClr val="000000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graphicFrame>
        <p:nvGraphicFramePr>
          <p:cNvPr id="58" name="Group 89">
            <a:extLst>
              <a:ext uri="{FF2B5EF4-FFF2-40B4-BE49-F238E27FC236}">
                <a16:creationId xmlns:a16="http://schemas.microsoft.com/office/drawing/2014/main" id="{0990AAFD-4D2F-BC24-2D94-BF9B0B1354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3475889"/>
              </p:ext>
            </p:extLst>
          </p:nvPr>
        </p:nvGraphicFramePr>
        <p:xfrm>
          <a:off x="289476" y="1412777"/>
          <a:ext cx="9275761" cy="4939767"/>
        </p:xfrm>
        <a:graphic>
          <a:graphicData uri="http://schemas.openxmlformats.org/drawingml/2006/table">
            <a:tbl>
              <a:tblPr/>
              <a:tblGrid>
                <a:gridCol w="1076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99306">
                  <a:extLst>
                    <a:ext uri="{9D8B030D-6E8A-4147-A177-3AD203B41FA5}">
                      <a16:colId xmlns:a16="http://schemas.microsoft.com/office/drawing/2014/main" val="1568342812"/>
                    </a:ext>
                  </a:extLst>
                </a:gridCol>
                <a:gridCol w="71572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96439">
                  <a:extLst>
                    <a:ext uri="{9D8B030D-6E8A-4147-A177-3AD203B41FA5}">
                      <a16:colId xmlns:a16="http://schemas.microsoft.com/office/drawing/2014/main" val="1917066470"/>
                    </a:ext>
                  </a:extLst>
                </a:gridCol>
                <a:gridCol w="728009">
                  <a:extLst>
                    <a:ext uri="{9D8B030D-6E8A-4147-A177-3AD203B41FA5}">
                      <a16:colId xmlns:a16="http://schemas.microsoft.com/office/drawing/2014/main" val="265219222"/>
                    </a:ext>
                  </a:extLst>
                </a:gridCol>
                <a:gridCol w="784159">
                  <a:extLst>
                    <a:ext uri="{9D8B030D-6E8A-4147-A177-3AD203B41FA5}">
                      <a16:colId xmlns:a16="http://schemas.microsoft.com/office/drawing/2014/main" val="44308374"/>
                    </a:ext>
                  </a:extLst>
                </a:gridCol>
                <a:gridCol w="576064">
                  <a:extLst>
                    <a:ext uri="{9D8B030D-6E8A-4147-A177-3AD203B41FA5}">
                      <a16:colId xmlns:a16="http://schemas.microsoft.com/office/drawing/2014/main" val="3896297472"/>
                    </a:ext>
                  </a:extLst>
                </a:gridCol>
                <a:gridCol w="837414">
                  <a:extLst>
                    <a:ext uri="{9D8B030D-6E8A-4147-A177-3AD203B41FA5}">
                      <a16:colId xmlns:a16="http://schemas.microsoft.com/office/drawing/2014/main" val="1970779259"/>
                    </a:ext>
                  </a:extLst>
                </a:gridCol>
                <a:gridCol w="627086">
                  <a:extLst>
                    <a:ext uri="{9D8B030D-6E8A-4147-A177-3AD203B41FA5}">
                      <a16:colId xmlns:a16="http://schemas.microsoft.com/office/drawing/2014/main" val="3872402395"/>
                    </a:ext>
                  </a:extLst>
                </a:gridCol>
                <a:gridCol w="767748">
                  <a:extLst>
                    <a:ext uri="{9D8B030D-6E8A-4147-A177-3AD203B41FA5}">
                      <a16:colId xmlns:a16="http://schemas.microsoft.com/office/drawing/2014/main" val="2221631165"/>
                    </a:ext>
                  </a:extLst>
                </a:gridCol>
                <a:gridCol w="146714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218894">
                <a:tc rowSpan="2">
                  <a:txBody>
                    <a:bodyPr/>
                    <a:lstStyle>
                      <a:lvl1pPr marL="0" algn="l" defTabSz="777514" rtl="0" eaLnBrk="1" latinLnBrk="1" hangingPunct="1">
                        <a:defRPr sz="1531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388757" algn="l" defTabSz="777514" rtl="0" eaLnBrk="1" latinLnBrk="1" hangingPunct="1">
                        <a:defRPr sz="1531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777514" algn="l" defTabSz="777514" rtl="0" eaLnBrk="1" latinLnBrk="1" hangingPunct="1">
                        <a:defRPr sz="1531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166271" algn="l" defTabSz="777514" rtl="0" eaLnBrk="1" latinLnBrk="1" hangingPunct="1">
                        <a:defRPr sz="1531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555029" algn="l" defTabSz="777514" rtl="0" eaLnBrk="1" latinLnBrk="1" hangingPunct="1">
                        <a:defRPr sz="1531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1943786" algn="l" defTabSz="777514" rtl="0" eaLnBrk="1" latinLnBrk="1" hangingPunct="1">
                        <a:defRPr sz="1531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332543" algn="l" defTabSz="777514" rtl="0" eaLnBrk="1" latinLnBrk="1" hangingPunct="1">
                        <a:defRPr sz="1531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2721300" algn="l" defTabSz="777514" rtl="0" eaLnBrk="1" latinLnBrk="1" hangingPunct="1">
                        <a:defRPr sz="1531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110057" algn="l" defTabSz="777514" rtl="0" eaLnBrk="1" latinLnBrk="1" hangingPunct="1">
                        <a:defRPr sz="1531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kern="1200" spc="0" baseline="0" dirty="0">
                          <a:ln w="0"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rgbClr val="333333"/>
                              </a:gs>
                              <a:gs pos="100000">
                                <a:srgbClr val="333333"/>
                              </a:gs>
                            </a:gsLst>
                            <a:lin ang="5400000" scaled="0"/>
                          </a:gradFill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함초롬돋움" panose="02030504000101010101" pitchFamily="18" charset="-127"/>
                        </a:rPr>
                        <a:t>고객명</a:t>
                      </a:r>
                      <a:endParaRPr kumimoji="1" lang="en-US" altLang="ko-KR" sz="1000" b="0" kern="1200" spc="0" baseline="0" dirty="0">
                        <a:ln w="0"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gradFill>
                          <a:gsLst>
                            <a:gs pos="0">
                              <a:srgbClr val="333333"/>
                            </a:gs>
                            <a:gs pos="100000">
                              <a:srgbClr val="333333"/>
                            </a:gs>
                          </a:gsLst>
                          <a:lin ang="5400000" scaled="0"/>
                        </a:gradFill>
                        <a:latin typeface="KoPub돋움체 Bold" panose="02020603020101020101" pitchFamily="18" charset="-127"/>
                        <a:ea typeface="KoPub돋움체 Bold" panose="0202060302010102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72004" marR="72004" marT="36027" marB="36027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kern="1200" spc="0" baseline="0" dirty="0">
                          <a:ln w="0"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rgbClr val="333333"/>
                              </a:gs>
                              <a:gs pos="100000">
                                <a:srgbClr val="333333"/>
                              </a:gs>
                            </a:gsLst>
                            <a:lin ang="5400000" scaled="0"/>
                          </a:gradFill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함초롬돋움" panose="02030504000101010101" pitchFamily="18" charset="-127"/>
                        </a:rPr>
                        <a:t>프로젝트</a:t>
                      </a:r>
                      <a:r>
                        <a:rPr kumimoji="1" lang="en-US" altLang="ko-KR" sz="1000" b="0" kern="1200" spc="0" baseline="0" dirty="0">
                          <a:ln w="0"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rgbClr val="333333"/>
                              </a:gs>
                              <a:gs pos="100000">
                                <a:srgbClr val="333333"/>
                              </a:gs>
                            </a:gsLst>
                            <a:lin ang="5400000" scaled="0"/>
                          </a:gradFill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함초롬돋움" panose="02030504000101010101" pitchFamily="18" charset="-127"/>
                        </a:rPr>
                        <a:t> </a:t>
                      </a:r>
                      <a:r>
                        <a:rPr kumimoji="1" lang="ko-KR" altLang="en-US" sz="1000" b="0" kern="1200" spc="0" baseline="0" dirty="0">
                          <a:ln w="0"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rgbClr val="333333"/>
                              </a:gs>
                              <a:gs pos="100000">
                                <a:srgbClr val="333333"/>
                              </a:gs>
                            </a:gsLst>
                            <a:lin ang="5400000" scaled="0"/>
                          </a:gradFill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함초롬돋움" panose="02030504000101010101" pitchFamily="18" charset="-127"/>
                        </a:rPr>
                        <a:t>유형</a:t>
                      </a:r>
                      <a:endParaRPr kumimoji="1" lang="en-US" altLang="ko-KR" sz="1000" b="0" kern="1200" spc="0" baseline="0" dirty="0">
                        <a:ln w="0"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gradFill>
                          <a:gsLst>
                            <a:gs pos="0">
                              <a:srgbClr val="333333"/>
                            </a:gs>
                            <a:gs pos="100000">
                              <a:srgbClr val="333333"/>
                            </a:gs>
                          </a:gsLst>
                          <a:lin ang="5400000" scaled="0"/>
                        </a:gradFill>
                        <a:latin typeface="KoPub돋움체 Bold" panose="02020603020101020101" pitchFamily="18" charset="-127"/>
                        <a:ea typeface="KoPub돋움체 Bold" panose="0202060302010102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72004" marR="72004" marT="36027" marB="36027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kern="1200" spc="0" baseline="0" dirty="0">
                          <a:gradFill>
                            <a:gsLst>
                              <a:gs pos="0">
                                <a:srgbClr val="333333"/>
                              </a:gs>
                              <a:gs pos="100000">
                                <a:srgbClr val="333333"/>
                              </a:gs>
                            </a:gsLst>
                            <a:lin ang="5400000" scaled="0"/>
                          </a:gradFill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함초롬돋움" panose="02030504000101010101" pitchFamily="18" charset="-127"/>
                        </a:rPr>
                        <a:t>AS-IS</a:t>
                      </a:r>
                      <a:r>
                        <a:rPr kumimoji="1" lang="ko-KR" altLang="en-US" sz="1000" b="0" kern="1200" spc="0" baseline="0" dirty="0">
                          <a:gradFill>
                            <a:gsLst>
                              <a:gs pos="0">
                                <a:srgbClr val="333333"/>
                              </a:gs>
                              <a:gs pos="100000">
                                <a:srgbClr val="333333"/>
                              </a:gs>
                            </a:gsLst>
                            <a:lin ang="5400000" scaled="0"/>
                          </a:gradFill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함초롬돋움" panose="02030504000101010101" pitchFamily="18" charset="-127"/>
                        </a:rPr>
                        <a:t> 시스템  환경</a:t>
                      </a:r>
                      <a:endParaRPr kumimoji="1" lang="en-US" altLang="ko-KR" sz="1000" b="0" kern="1200" spc="0" baseline="0" dirty="0">
                        <a:gradFill>
                          <a:gsLst>
                            <a:gs pos="0">
                              <a:srgbClr val="333333"/>
                            </a:gs>
                            <a:gs pos="100000">
                              <a:srgbClr val="333333"/>
                            </a:gs>
                          </a:gsLst>
                          <a:lin ang="5400000" scaled="0"/>
                        </a:gradFill>
                        <a:latin typeface="KoPub돋움체 Bold" panose="02020603020101020101" pitchFamily="18" charset="-127"/>
                        <a:ea typeface="KoPub돋움체 Bold" panose="0202060302010102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0" marR="0" marT="36027" marB="36027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BED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kern="1200" spc="-130" baseline="0" dirty="0">
                        <a:gradFill>
                          <a:gsLst>
                            <a:gs pos="0">
                              <a:srgbClr val="333333"/>
                            </a:gs>
                            <a:gs pos="100000">
                              <a:srgbClr val="333333"/>
                            </a:gs>
                          </a:gsLst>
                          <a:lin ang="5400000" scaled="0"/>
                        </a:gra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0" marR="0" marT="36027" marB="36027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kern="1200" spc="-130" baseline="0" dirty="0">
                        <a:gradFill>
                          <a:gsLst>
                            <a:gs pos="0">
                              <a:srgbClr val="333333"/>
                            </a:gs>
                            <a:gs pos="100000">
                              <a:srgbClr val="333333"/>
                            </a:gs>
                          </a:gsLst>
                          <a:lin ang="5400000" scaled="0"/>
                        </a:gra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0" marR="0" marT="36027" marB="36027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kern="1200" spc="0" baseline="0" dirty="0">
                          <a:gradFill>
                            <a:gsLst>
                              <a:gs pos="0">
                                <a:srgbClr val="333333"/>
                              </a:gs>
                              <a:gs pos="100000">
                                <a:srgbClr val="333333"/>
                              </a:gs>
                            </a:gsLst>
                            <a:lin ang="5400000" scaled="0"/>
                          </a:gradFill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함초롬돋움" panose="02030504000101010101" pitchFamily="18" charset="-127"/>
                        </a:rPr>
                        <a:t>TO-BE </a:t>
                      </a:r>
                      <a:r>
                        <a:rPr kumimoji="1" lang="ko-KR" altLang="en-US" sz="1000" b="0" kern="1200" spc="0" baseline="0" dirty="0">
                          <a:gradFill>
                            <a:gsLst>
                              <a:gs pos="0">
                                <a:srgbClr val="333333"/>
                              </a:gs>
                              <a:gs pos="100000">
                                <a:srgbClr val="333333"/>
                              </a:gs>
                            </a:gsLst>
                            <a:lin ang="5400000" scaled="0"/>
                          </a:gradFill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함초롬돋움" panose="02030504000101010101" pitchFamily="18" charset="-127"/>
                        </a:rPr>
                        <a:t>시스템 환경</a:t>
                      </a:r>
                      <a:endParaRPr kumimoji="1" lang="en-US" altLang="ko-KR" sz="1000" b="0" kern="1200" spc="0" baseline="0" dirty="0">
                        <a:gradFill>
                          <a:gsLst>
                            <a:gs pos="0">
                              <a:srgbClr val="333333"/>
                            </a:gs>
                            <a:gs pos="100000">
                              <a:srgbClr val="333333"/>
                            </a:gs>
                          </a:gsLst>
                          <a:lin ang="5400000" scaled="0"/>
                        </a:gradFill>
                        <a:latin typeface="KoPub돋움체 Bold" panose="02020603020101020101" pitchFamily="18" charset="-127"/>
                        <a:ea typeface="KoPub돋움체 Bold" panose="0202060302010102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0" marR="0" marT="36027" marB="36027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F5FF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kern="1200" spc="-130" baseline="0" dirty="0">
                        <a:gradFill>
                          <a:gsLst>
                            <a:gs pos="0">
                              <a:srgbClr val="333333"/>
                            </a:gs>
                            <a:gs pos="100000">
                              <a:srgbClr val="333333"/>
                            </a:gs>
                          </a:gsLst>
                          <a:lin ang="5400000" scaled="0"/>
                        </a:gra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0" marR="0" marT="36027" marB="36027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kern="1200" spc="-130" baseline="0" dirty="0">
                        <a:gradFill>
                          <a:gsLst>
                            <a:gs pos="0">
                              <a:srgbClr val="333333"/>
                            </a:gs>
                            <a:gs pos="100000">
                              <a:srgbClr val="333333"/>
                            </a:gs>
                          </a:gsLst>
                          <a:lin ang="5400000" scaled="0"/>
                        </a:gra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0" marR="0" marT="36027" marB="36027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00" b="0" kern="1200" spc="0" baseline="0">
                          <a:ln w="0"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rgbClr val="333333"/>
                              </a:gs>
                              <a:gs pos="100000">
                                <a:srgbClr val="333333"/>
                              </a:gs>
                            </a:gsLst>
                            <a:lin ang="5400000" scaled="0"/>
                          </a:gradFill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함초롬돋움" panose="02030504000101010101" pitchFamily="18" charset="-127"/>
                        </a:rPr>
                        <a:t>비 고</a:t>
                      </a:r>
                      <a:endParaRPr kumimoji="1" lang="ko-KR" altLang="en-US" sz="1000" b="0" kern="1200" spc="0" baseline="0" dirty="0">
                        <a:ln w="0"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gradFill>
                          <a:gsLst>
                            <a:gs pos="0">
                              <a:srgbClr val="333333"/>
                            </a:gs>
                            <a:gs pos="100000">
                              <a:srgbClr val="333333"/>
                            </a:gs>
                          </a:gsLst>
                          <a:lin ang="5400000" scaled="0"/>
                        </a:gradFill>
                        <a:latin typeface="KoPub돋움체 Bold" panose="02020603020101020101" pitchFamily="18" charset="-127"/>
                        <a:ea typeface="KoPub돋움체 Bold" panose="0202060302010102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72004" marR="72004" marT="36027" marB="36027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5554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100" kern="1200" spc="-80" baseline="0" dirty="0">
                        <a:ln w="0"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5400000" scaled="1"/>
                        </a:gradFill>
                        <a:latin typeface="KoPub돋움체 Bold" panose="02020603020101020101" pitchFamily="18" charset="-127"/>
                        <a:ea typeface="KoPub돋움체 Bold" panose="02020603020101020101" pitchFamily="18" charset="-127"/>
                        <a:cs typeface="+mn-cs"/>
                      </a:endParaRPr>
                    </a:p>
                  </a:txBody>
                  <a:tcPr marL="72004" marR="72004" marT="36027" marB="36027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0E5F6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kern="1200" spc="0" baseline="0" dirty="0">
                          <a:ln w="0"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rgbClr val="333333"/>
                              </a:gs>
                              <a:gs pos="100000">
                                <a:srgbClr val="333333"/>
                              </a:gs>
                            </a:gsLst>
                            <a:lin ang="5400000" scaled="0"/>
                          </a:gradFill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함초롬돋움" panose="02030504000101010101" pitchFamily="18" charset="-127"/>
                        </a:rPr>
                        <a:t>O/S</a:t>
                      </a:r>
                    </a:p>
                  </a:txBody>
                  <a:tcPr marL="0" marR="0" marT="36027" marB="36027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kern="1200" spc="0" baseline="0" dirty="0">
                          <a:ln w="0"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rgbClr val="333333"/>
                              </a:gs>
                              <a:gs pos="100000">
                                <a:srgbClr val="333333"/>
                              </a:gs>
                            </a:gsLst>
                            <a:lin ang="5400000" scaled="0"/>
                          </a:gradFill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함초롬돋움" panose="02030504000101010101" pitchFamily="18" charset="-127"/>
                        </a:rPr>
                        <a:t>Language</a:t>
                      </a:r>
                    </a:p>
                  </a:txBody>
                  <a:tcPr marL="0" marR="0" marT="36027" marB="36027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kern="1200" spc="0" baseline="0" dirty="0">
                          <a:ln w="0"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rgbClr val="333333"/>
                              </a:gs>
                              <a:gs pos="100000">
                                <a:srgbClr val="333333"/>
                              </a:gs>
                            </a:gsLst>
                            <a:lin ang="5400000" scaled="0"/>
                          </a:gradFill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함초롬돋움" panose="02030504000101010101" pitchFamily="18" charset="-127"/>
                        </a:rPr>
                        <a:t>DBMS</a:t>
                      </a:r>
                    </a:p>
                  </a:txBody>
                  <a:tcPr marL="0" marR="0" marT="36027" marB="36027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kern="1200" spc="0" baseline="0" dirty="0">
                          <a:ln w="0"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rgbClr val="333333"/>
                              </a:gs>
                              <a:gs pos="100000">
                                <a:srgbClr val="333333"/>
                              </a:gs>
                            </a:gsLst>
                            <a:lin ang="5400000" scaled="0"/>
                          </a:gradFill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함초롬돋움" panose="02030504000101010101" pitchFamily="18" charset="-127"/>
                        </a:rPr>
                        <a:t>Framework</a:t>
                      </a:r>
                    </a:p>
                  </a:txBody>
                  <a:tcPr marL="0" marR="0" marT="36027" marB="36027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kern="1200" spc="0" baseline="0" dirty="0">
                          <a:ln w="0"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rgbClr val="333333"/>
                              </a:gs>
                              <a:gs pos="100000">
                                <a:srgbClr val="333333"/>
                              </a:gs>
                            </a:gsLst>
                            <a:lin ang="5400000" scaled="0"/>
                          </a:gradFill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함초롬돋움" panose="02030504000101010101" pitchFamily="18" charset="-127"/>
                        </a:rPr>
                        <a:t>O/S</a:t>
                      </a:r>
                    </a:p>
                  </a:txBody>
                  <a:tcPr marL="0" marR="0" marT="36027" marB="36027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kern="1200" spc="0" baseline="0" dirty="0">
                          <a:ln w="0"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rgbClr val="333333"/>
                              </a:gs>
                              <a:gs pos="100000">
                                <a:srgbClr val="333333"/>
                              </a:gs>
                            </a:gsLst>
                            <a:lin ang="5400000" scaled="0"/>
                          </a:gradFill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함초롬돋움" panose="02030504000101010101" pitchFamily="18" charset="-127"/>
                        </a:rPr>
                        <a:t>Language</a:t>
                      </a:r>
                    </a:p>
                  </a:txBody>
                  <a:tcPr marL="0" marR="0" marT="36027" marB="36027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kern="1200" spc="0" baseline="0" dirty="0">
                          <a:ln w="0"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rgbClr val="333333"/>
                              </a:gs>
                              <a:gs pos="100000">
                                <a:srgbClr val="333333"/>
                              </a:gs>
                            </a:gsLst>
                            <a:lin ang="5400000" scaled="0"/>
                          </a:gradFill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함초롬돋움" panose="02030504000101010101" pitchFamily="18" charset="-127"/>
                        </a:rPr>
                        <a:t>DBMS</a:t>
                      </a:r>
                    </a:p>
                  </a:txBody>
                  <a:tcPr marL="0" marR="0" marT="36027" marB="36027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kern="1200" spc="0" baseline="0" dirty="0">
                          <a:ln w="0"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rgbClr val="333333"/>
                              </a:gs>
                              <a:gs pos="100000">
                                <a:srgbClr val="333333"/>
                              </a:gs>
                            </a:gsLst>
                            <a:lin ang="5400000" scaled="0"/>
                          </a:gradFill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함초롬돋움" panose="02030504000101010101" pitchFamily="18" charset="-127"/>
                        </a:rPr>
                        <a:t>Framework</a:t>
                      </a:r>
                    </a:p>
                  </a:txBody>
                  <a:tcPr marL="0" marR="0" marT="36027" marB="36027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kern="1200" spc="-130" baseline="0" dirty="0">
                        <a:gradFill>
                          <a:gsLst>
                            <a:gs pos="0">
                              <a:srgbClr val="333333"/>
                            </a:gs>
                            <a:gs pos="100000">
                              <a:srgbClr val="333333"/>
                            </a:gs>
                          </a:gsLst>
                          <a:lin ang="5400000" scaled="0"/>
                        </a:gra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0" marR="0" marT="36027" marB="36027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8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kern="1200" spc="0" baseline="0" dirty="0">
                          <a:ln w="0"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함초롬돋움" panose="02030504000101010101" pitchFamily="18" charset="-127"/>
                        </a:rPr>
                        <a:t>H </a:t>
                      </a:r>
                      <a:r>
                        <a:rPr kumimoji="1" lang="ko-KR" altLang="en-US" sz="1000" kern="1200" spc="0" baseline="0" dirty="0">
                          <a:ln w="0"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함초롬돋움" panose="02030504000101010101" pitchFamily="18" charset="-127"/>
                        </a:rPr>
                        <a:t>증권</a:t>
                      </a:r>
                      <a:endParaRPr kumimoji="1" lang="en-US" altLang="ko-KR" sz="1000" kern="1200" spc="0" baseline="0" dirty="0">
                        <a:ln w="0"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KoPub돋움체 Bold" panose="02020603020101020101" pitchFamily="18" charset="-127"/>
                        <a:ea typeface="KoPub돋움체 Bold" panose="0202060302010102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72004" marR="72004" marT="36000" marB="360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kern="1200" spc="0" baseline="0" dirty="0">
                          <a:ln w="0"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rgbClr val="333333"/>
                              </a:gs>
                              <a:gs pos="100000">
                                <a:srgbClr val="333333"/>
                              </a:gs>
                            </a:gsLst>
                            <a:lin ang="5400000" scaled="0"/>
                          </a:gra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함초롬돋움" panose="02030504000101010101" pitchFamily="18" charset="-127"/>
                        </a:rPr>
                        <a:t>프레임워크 </a:t>
                      </a:r>
                      <a:r>
                        <a:rPr kumimoji="1" lang="en-US" altLang="ko-KR" sz="1000" kern="1200" spc="0" baseline="0" dirty="0">
                          <a:ln w="0"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rgbClr val="333333"/>
                              </a:gs>
                              <a:gs pos="100000">
                                <a:srgbClr val="333333"/>
                              </a:gs>
                            </a:gsLst>
                            <a:lin ang="5400000" scaled="0"/>
                          </a:gra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함초롬돋움" panose="02030504000101010101" pitchFamily="18" charset="-127"/>
                        </a:rPr>
                        <a:t>upgrade</a:t>
                      </a:r>
                    </a:p>
                  </a:txBody>
                  <a:tcPr marL="72004" marR="72004" marT="36000" marB="3600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kern="1200" spc="0" baseline="0" dirty="0">
                          <a:ln w="0"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rgbClr val="333333"/>
                              </a:gs>
                              <a:gs pos="100000">
                                <a:srgbClr val="333333"/>
                              </a:gs>
                            </a:gsLst>
                            <a:lin ang="5400000" scaled="0"/>
                          </a:gra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함초롬돋움" panose="02030504000101010101" pitchFamily="18" charset="-127"/>
                        </a:rPr>
                        <a:t>AIX</a:t>
                      </a:r>
                    </a:p>
                  </a:txBody>
                  <a:tcPr marL="72004" marR="72004" marT="36000" marB="3600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B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kern="1200" spc="0" baseline="0" dirty="0">
                          <a:ln w="0"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rgbClr val="333333"/>
                              </a:gs>
                              <a:gs pos="100000">
                                <a:srgbClr val="333333"/>
                              </a:gs>
                            </a:gsLst>
                            <a:lin ang="5400000" scaled="0"/>
                          </a:gra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함초롬돋움" panose="02030504000101010101" pitchFamily="18" charset="-127"/>
                        </a:rPr>
                        <a:t>Java</a:t>
                      </a:r>
                    </a:p>
                  </a:txBody>
                  <a:tcPr marL="72004" marR="72004" marT="36000" marB="3600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B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kern="1200" spc="0" baseline="0" dirty="0">
                          <a:ln w="0"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rgbClr val="333333"/>
                              </a:gs>
                              <a:gs pos="100000">
                                <a:srgbClr val="333333"/>
                              </a:gs>
                            </a:gsLst>
                            <a:lin ang="5400000" scaled="0"/>
                          </a:gra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함초롬돋움" panose="02030504000101010101" pitchFamily="18" charset="-127"/>
                        </a:rPr>
                        <a:t>Oracle</a:t>
                      </a:r>
                    </a:p>
                  </a:txBody>
                  <a:tcPr marL="72004" marR="72004" marT="36000" marB="3600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B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kern="1200" spc="0" baseline="0" dirty="0" err="1">
                          <a:ln w="0"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rgbClr val="333333"/>
                              </a:gs>
                              <a:gs pos="100000">
                                <a:srgbClr val="333333"/>
                              </a:gs>
                            </a:gsLst>
                            <a:lin ang="5400000" scaled="0"/>
                          </a:gra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함초롬돋움" panose="02030504000101010101" pitchFamily="18" charset="-127"/>
                        </a:rPr>
                        <a:t>Nexcore</a:t>
                      </a:r>
                      <a:r>
                        <a:rPr kumimoji="1" lang="en-US" altLang="ko-KR" sz="1000" kern="1200" spc="0" baseline="0" dirty="0">
                          <a:ln w="0"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rgbClr val="333333"/>
                              </a:gs>
                              <a:gs pos="100000">
                                <a:srgbClr val="333333"/>
                              </a:gs>
                            </a:gsLst>
                            <a:lin ang="5400000" scaled="0"/>
                          </a:gra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함초롬돋움" panose="02030504000101010101" pitchFamily="18" charset="-127"/>
                        </a:rPr>
                        <a:t> 4.5</a:t>
                      </a:r>
                    </a:p>
                  </a:txBody>
                  <a:tcPr marL="72004" marR="72004" marT="36000" marB="3600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B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kern="1200" spc="0" baseline="0" dirty="0">
                          <a:ln w="0"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rgbClr val="333333"/>
                              </a:gs>
                              <a:gs pos="100000">
                                <a:srgbClr val="333333"/>
                              </a:gs>
                            </a:gsLst>
                            <a:lin ang="5400000" scaled="0"/>
                          </a:gra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함초롬돋움" panose="02030504000101010101" pitchFamily="18" charset="-127"/>
                        </a:rPr>
                        <a:t>AIX</a:t>
                      </a:r>
                    </a:p>
                  </a:txBody>
                  <a:tcPr marL="72004" marR="72004" marT="36000" marB="3600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F5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kern="1200" spc="0" baseline="0" dirty="0">
                          <a:ln w="0"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rgbClr val="333333"/>
                              </a:gs>
                              <a:gs pos="100000">
                                <a:srgbClr val="333333"/>
                              </a:gs>
                            </a:gsLst>
                            <a:lin ang="5400000" scaled="0"/>
                          </a:gra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함초롬돋움" panose="02030504000101010101" pitchFamily="18" charset="-127"/>
                        </a:rPr>
                        <a:t>Java</a:t>
                      </a:r>
                    </a:p>
                  </a:txBody>
                  <a:tcPr marL="72004" marR="72004" marT="36000" marB="3600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F5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kern="1200" spc="0" baseline="0" dirty="0">
                          <a:ln w="0"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rgbClr val="333333"/>
                              </a:gs>
                              <a:gs pos="100000">
                                <a:srgbClr val="333333"/>
                              </a:gs>
                            </a:gsLst>
                            <a:lin ang="5400000" scaled="0"/>
                          </a:gra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함초롬돋움" panose="02030504000101010101" pitchFamily="18" charset="-127"/>
                        </a:rPr>
                        <a:t>Oracle</a:t>
                      </a:r>
                    </a:p>
                  </a:txBody>
                  <a:tcPr marL="72004" marR="72004" marT="36000" marB="3600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F5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kern="1200" spc="0" baseline="0" dirty="0" err="1">
                          <a:ln w="0"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rgbClr val="333333"/>
                              </a:gs>
                              <a:gs pos="100000">
                                <a:srgbClr val="333333"/>
                              </a:gs>
                            </a:gsLst>
                            <a:lin ang="5400000" scaled="0"/>
                          </a:gra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함초롬돋움" panose="02030504000101010101" pitchFamily="18" charset="-127"/>
                        </a:rPr>
                        <a:t>Nexcore</a:t>
                      </a:r>
                      <a:r>
                        <a:rPr kumimoji="1" lang="en-US" altLang="ko-KR" sz="1000" kern="1200" spc="0" baseline="0" dirty="0">
                          <a:ln w="0"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rgbClr val="333333"/>
                              </a:gs>
                              <a:gs pos="100000">
                                <a:srgbClr val="333333"/>
                              </a:gs>
                            </a:gsLst>
                            <a:lin ang="5400000" scaled="0"/>
                          </a:gra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함초롬돋움" panose="02030504000101010101" pitchFamily="18" charset="-127"/>
                        </a:rPr>
                        <a:t> 8.5</a:t>
                      </a:r>
                    </a:p>
                  </a:txBody>
                  <a:tcPr marL="72004" marR="72004" marT="36000" marB="3600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F5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kern="1200" spc="0" baseline="0" dirty="0">
                          <a:ln w="0"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rgbClr val="333333"/>
                              </a:gs>
                              <a:gs pos="100000">
                                <a:srgbClr val="333333"/>
                              </a:gs>
                            </a:gsLst>
                            <a:lin ang="5400000" scaled="0"/>
                          </a:gra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함초롬돋움" panose="02030504000101010101" pitchFamily="18" charset="-127"/>
                        </a:rPr>
                        <a:t>Java 160,000 </a:t>
                      </a:r>
                      <a:r>
                        <a:rPr kumimoji="1" lang="ko-KR" altLang="en-US" sz="1000" kern="1200" spc="0" baseline="0" dirty="0">
                          <a:ln w="0"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rgbClr val="333333"/>
                              </a:gs>
                              <a:gs pos="100000">
                                <a:srgbClr val="333333"/>
                              </a:gs>
                            </a:gsLst>
                            <a:lin ang="5400000" scaled="0"/>
                          </a:gra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함초롬돋움" panose="02030504000101010101" pitchFamily="18" charset="-127"/>
                        </a:rPr>
                        <a:t>본</a:t>
                      </a:r>
                      <a:endParaRPr kumimoji="1" lang="en-US" altLang="ko-KR" sz="1000" kern="1200" spc="0" baseline="0" dirty="0">
                        <a:ln w="0"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gradFill>
                          <a:gsLst>
                            <a:gs pos="0">
                              <a:srgbClr val="333333"/>
                            </a:gs>
                            <a:gs pos="100000">
                              <a:srgbClr val="333333"/>
                            </a:gs>
                          </a:gsLst>
                          <a:lin ang="5400000" scaled="0"/>
                        </a:gra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72004" marR="72004" marT="36000" marB="3600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8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kern="1200" spc="0" baseline="0" dirty="0">
                          <a:ln w="0"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함초롬돋움" panose="02030504000101010101" pitchFamily="18" charset="-127"/>
                        </a:rPr>
                        <a:t>S </a:t>
                      </a:r>
                      <a:r>
                        <a:rPr kumimoji="1" lang="ko-KR" altLang="en-US" sz="1000" kern="1200" spc="0" baseline="0" dirty="0">
                          <a:ln w="0"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함초롬돋움" panose="02030504000101010101" pitchFamily="18" charset="-127"/>
                        </a:rPr>
                        <a:t>은행</a:t>
                      </a:r>
                      <a:endParaRPr kumimoji="1" lang="en-US" altLang="ko-KR" sz="1000" kern="1200" spc="0" baseline="0" dirty="0">
                        <a:ln w="0"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KoPub돋움체 Bold" panose="02020603020101020101" pitchFamily="18" charset="-127"/>
                        <a:ea typeface="KoPub돋움체 Bold" panose="0202060302010102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72004" marR="72004" marT="36000" marB="360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kern="1200" spc="0" baseline="0" dirty="0">
                          <a:ln w="0"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rgbClr val="333333"/>
                              </a:gs>
                              <a:gs pos="100000">
                                <a:srgbClr val="333333"/>
                              </a:gs>
                            </a:gsLst>
                            <a:lin ang="5400000" scaled="0"/>
                          </a:gra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함초롬돋움" panose="02030504000101010101" pitchFamily="18" charset="-127"/>
                        </a:rPr>
                        <a:t>DW </a:t>
                      </a:r>
                      <a:r>
                        <a:rPr kumimoji="1" lang="ko-KR" altLang="en-US" sz="1000" kern="1200" spc="0" baseline="0" dirty="0">
                          <a:ln w="0"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rgbClr val="333333"/>
                              </a:gs>
                              <a:gs pos="100000">
                                <a:srgbClr val="333333"/>
                              </a:gs>
                            </a:gsLst>
                            <a:lin ang="5400000" scaled="0"/>
                          </a:gra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함초롬돋움" panose="02030504000101010101" pitchFamily="18" charset="-127"/>
                        </a:rPr>
                        <a:t>교체</a:t>
                      </a:r>
                      <a:endParaRPr kumimoji="1" lang="en-US" altLang="ko-KR" sz="1000" kern="1200" spc="0" baseline="0" dirty="0">
                        <a:ln w="0"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gradFill>
                          <a:gsLst>
                            <a:gs pos="0">
                              <a:srgbClr val="333333"/>
                            </a:gs>
                            <a:gs pos="100000">
                              <a:srgbClr val="333333"/>
                            </a:gs>
                          </a:gsLst>
                          <a:lin ang="5400000" scaled="0"/>
                        </a:gra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72004" marR="72004" marT="36000" marB="3600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kern="1200" spc="0" baseline="0" dirty="0">
                          <a:ln w="0"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rgbClr val="333333"/>
                              </a:gs>
                              <a:gs pos="100000">
                                <a:srgbClr val="333333"/>
                              </a:gs>
                            </a:gsLst>
                            <a:lin ang="5400000" scaled="0"/>
                          </a:gra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함초롬돋움" panose="02030504000101010101" pitchFamily="18" charset="-127"/>
                        </a:rPr>
                        <a:t>AIX</a:t>
                      </a:r>
                    </a:p>
                  </a:txBody>
                  <a:tcPr marL="72004" marR="72004" marT="36000" marB="3600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B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kern="1200" spc="0" baseline="0" dirty="0">
                          <a:ln w="0"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rgbClr val="333333"/>
                              </a:gs>
                              <a:gs pos="100000">
                                <a:srgbClr val="333333"/>
                              </a:gs>
                            </a:gsLst>
                            <a:lin ang="5400000" scaled="0"/>
                          </a:gra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함초롬돋움" panose="02030504000101010101" pitchFamily="18" charset="-127"/>
                        </a:rPr>
                        <a:t>C</a:t>
                      </a:r>
                    </a:p>
                  </a:txBody>
                  <a:tcPr marL="72004" marR="72004" marT="36000" marB="3600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B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kern="1200" spc="0" baseline="0" dirty="0">
                          <a:ln w="0"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rgbClr val="333333"/>
                              </a:gs>
                              <a:gs pos="100000">
                                <a:srgbClr val="333333"/>
                              </a:gs>
                            </a:gsLst>
                            <a:lin ang="5400000" scaled="0"/>
                          </a:gra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함초롬돋움" panose="02030504000101010101" pitchFamily="18" charset="-127"/>
                        </a:rPr>
                        <a:t>Teradata</a:t>
                      </a:r>
                    </a:p>
                  </a:txBody>
                  <a:tcPr marL="72004" marR="72004" marT="36000" marB="3600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B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1000" kern="1200" spc="0" baseline="0" dirty="0">
                        <a:ln w="0"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gradFill>
                          <a:gsLst>
                            <a:gs pos="0">
                              <a:srgbClr val="333333"/>
                            </a:gs>
                            <a:gs pos="100000">
                              <a:srgbClr val="333333"/>
                            </a:gs>
                          </a:gsLst>
                          <a:lin ang="5400000" scaled="0"/>
                        </a:gra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72004" marR="72004" marT="36000" marB="3600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B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kern="1200" spc="0" baseline="0" dirty="0">
                          <a:ln w="0"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rgbClr val="333333"/>
                              </a:gs>
                              <a:gs pos="100000">
                                <a:srgbClr val="333333"/>
                              </a:gs>
                            </a:gsLst>
                            <a:lin ang="5400000" scaled="0"/>
                          </a:gra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함초롬돋움" panose="02030504000101010101" pitchFamily="18" charset="-127"/>
                        </a:rPr>
                        <a:t>AIX</a:t>
                      </a:r>
                    </a:p>
                  </a:txBody>
                  <a:tcPr marL="72004" marR="72004" marT="36000" marB="3600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F5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kern="1200" spc="0" baseline="0" dirty="0">
                          <a:ln w="0"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rgbClr val="333333"/>
                              </a:gs>
                              <a:gs pos="100000">
                                <a:srgbClr val="333333"/>
                              </a:gs>
                            </a:gsLst>
                            <a:lin ang="5400000" scaled="0"/>
                          </a:gra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함초롬돋움" panose="02030504000101010101" pitchFamily="18" charset="-127"/>
                        </a:rPr>
                        <a:t>C</a:t>
                      </a:r>
                    </a:p>
                  </a:txBody>
                  <a:tcPr marL="72004" marR="72004" marT="36000" marB="3600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F5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kern="1200" spc="0" baseline="0" dirty="0" err="1">
                          <a:ln w="0"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rgbClr val="333333"/>
                              </a:gs>
                              <a:gs pos="100000">
                                <a:srgbClr val="333333"/>
                              </a:gs>
                            </a:gsLst>
                            <a:lin ang="5400000" scaled="0"/>
                          </a:gra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함초롬돋움" panose="02030504000101010101" pitchFamily="18" charset="-127"/>
                        </a:rPr>
                        <a:t>Vertica</a:t>
                      </a:r>
                      <a:endParaRPr kumimoji="1" lang="en-US" altLang="ko-KR" sz="1000" kern="1200" spc="0" baseline="0" dirty="0">
                        <a:ln w="0"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gradFill>
                          <a:gsLst>
                            <a:gs pos="0">
                              <a:srgbClr val="333333"/>
                            </a:gs>
                            <a:gs pos="100000">
                              <a:srgbClr val="333333"/>
                            </a:gs>
                          </a:gsLst>
                          <a:lin ang="5400000" scaled="0"/>
                        </a:gra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72004" marR="72004" marT="36000" marB="3600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F5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1000" kern="1200" spc="0" baseline="0" dirty="0">
                        <a:ln w="0"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gradFill>
                          <a:gsLst>
                            <a:gs pos="0">
                              <a:srgbClr val="333333"/>
                            </a:gs>
                            <a:gs pos="100000">
                              <a:srgbClr val="333333"/>
                            </a:gs>
                          </a:gsLst>
                          <a:lin ang="5400000" scaled="0"/>
                        </a:gra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72004" marR="72004" marT="36000" marB="3600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F5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kern="1200" spc="0" baseline="0" dirty="0">
                          <a:ln w="0"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rgbClr val="333333"/>
                              </a:gs>
                              <a:gs pos="100000">
                                <a:srgbClr val="333333"/>
                              </a:gs>
                            </a:gsLst>
                            <a:lin ang="5400000" scaled="0"/>
                          </a:gra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함초롬돋움" panose="02030504000101010101" pitchFamily="18" charset="-127"/>
                        </a:rPr>
                        <a:t>Shell 9200 </a:t>
                      </a:r>
                      <a:r>
                        <a:rPr kumimoji="1" lang="ko-KR" altLang="en-US" sz="1000" kern="1200" spc="0" baseline="0" dirty="0">
                          <a:ln w="0"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rgbClr val="333333"/>
                              </a:gs>
                              <a:gs pos="100000">
                                <a:srgbClr val="333333"/>
                              </a:gs>
                            </a:gsLst>
                            <a:lin ang="5400000" scaled="0"/>
                          </a:gra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함초롬돋움" panose="02030504000101010101" pitchFamily="18" charset="-127"/>
                        </a:rPr>
                        <a:t>본</a:t>
                      </a:r>
                      <a:endParaRPr kumimoji="1" lang="en-US" altLang="ko-KR" sz="1000" kern="1200" spc="0" baseline="0" dirty="0">
                        <a:ln w="0"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gradFill>
                          <a:gsLst>
                            <a:gs pos="0">
                              <a:srgbClr val="333333"/>
                            </a:gs>
                            <a:gs pos="100000">
                              <a:srgbClr val="333333"/>
                            </a:gs>
                          </a:gsLst>
                          <a:lin ang="5400000" scaled="0"/>
                        </a:gra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72004" marR="72004" marT="36000" marB="3600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8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kern="1200" spc="0" baseline="0" dirty="0">
                          <a:ln w="0"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함초롬돋움" panose="02030504000101010101" pitchFamily="18" charset="-127"/>
                        </a:rPr>
                        <a:t>H </a:t>
                      </a:r>
                      <a:r>
                        <a:rPr kumimoji="1" lang="ko-KR" altLang="en-US" sz="1000" kern="1200" spc="0" baseline="0" dirty="0">
                          <a:ln w="0"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함초롬돋움" panose="02030504000101010101" pitchFamily="18" charset="-127"/>
                        </a:rPr>
                        <a:t>은행</a:t>
                      </a:r>
                      <a:endParaRPr kumimoji="1" lang="en-US" altLang="ko-KR" sz="1000" kern="1200" spc="0" baseline="0" dirty="0">
                        <a:ln w="0"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KoPub돋움체 Bold" panose="02020603020101020101" pitchFamily="18" charset="-127"/>
                        <a:ea typeface="KoPub돋움체 Bold" panose="0202060302010102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72004" marR="72004" marT="36000" marB="360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kern="1200" spc="0" baseline="0" dirty="0">
                          <a:ln w="0"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rgbClr val="333333"/>
                              </a:gs>
                              <a:gs pos="100000">
                                <a:srgbClr val="333333"/>
                              </a:gs>
                            </a:gsLst>
                            <a:lin ang="5400000" scaled="0"/>
                          </a:gra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함초롬돋움" panose="02030504000101010101" pitchFamily="18" charset="-127"/>
                        </a:rPr>
                        <a:t>DW </a:t>
                      </a:r>
                      <a:r>
                        <a:rPr kumimoji="1" lang="ko-KR" altLang="en-US" sz="1000" kern="1200" spc="0" baseline="0" dirty="0">
                          <a:ln w="0"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rgbClr val="333333"/>
                              </a:gs>
                              <a:gs pos="100000">
                                <a:srgbClr val="333333"/>
                              </a:gs>
                            </a:gsLst>
                            <a:lin ang="5400000" scaled="0"/>
                          </a:gra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함초롬돋움" panose="02030504000101010101" pitchFamily="18" charset="-127"/>
                        </a:rPr>
                        <a:t>교체</a:t>
                      </a:r>
                      <a:endParaRPr kumimoji="1" lang="en-US" altLang="ko-KR" sz="1000" kern="1200" spc="0" baseline="0" dirty="0">
                        <a:ln w="0"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gradFill>
                          <a:gsLst>
                            <a:gs pos="0">
                              <a:srgbClr val="333333"/>
                            </a:gs>
                            <a:gs pos="100000">
                              <a:srgbClr val="333333"/>
                            </a:gs>
                          </a:gsLst>
                          <a:lin ang="5400000" scaled="0"/>
                        </a:gra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72004" marR="72004" marT="36000" marB="3600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kern="1200" spc="0" baseline="0" dirty="0">
                          <a:ln w="0"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rgbClr val="333333"/>
                              </a:gs>
                              <a:gs pos="100000">
                                <a:srgbClr val="333333"/>
                              </a:gs>
                            </a:gsLst>
                            <a:lin ang="5400000" scaled="0"/>
                          </a:gra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함초롬돋움" panose="02030504000101010101" pitchFamily="18" charset="-127"/>
                        </a:rPr>
                        <a:t>AIX</a:t>
                      </a:r>
                    </a:p>
                  </a:txBody>
                  <a:tcPr marL="72004" marR="72004" marT="36000" marB="3600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B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kern="1200" spc="0" baseline="0" dirty="0">
                          <a:ln w="0"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rgbClr val="333333"/>
                              </a:gs>
                              <a:gs pos="100000">
                                <a:srgbClr val="333333"/>
                              </a:gs>
                            </a:gsLst>
                            <a:lin ang="5400000" scaled="0"/>
                          </a:gra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함초롬돋움" panose="02030504000101010101" pitchFamily="18" charset="-127"/>
                        </a:rPr>
                        <a:t>C</a:t>
                      </a:r>
                    </a:p>
                  </a:txBody>
                  <a:tcPr marL="72004" marR="72004" marT="36000" marB="3600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B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kern="1200" spc="0" baseline="0" dirty="0" err="1">
                          <a:ln w="0"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rgbClr val="333333"/>
                              </a:gs>
                              <a:gs pos="100000">
                                <a:srgbClr val="333333"/>
                              </a:gs>
                            </a:gsLst>
                            <a:lin ang="5400000" scaled="0"/>
                          </a:gra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함초롬돋움" panose="02030504000101010101" pitchFamily="18" charset="-127"/>
                        </a:rPr>
                        <a:t>SybaseIQ</a:t>
                      </a:r>
                      <a:endParaRPr kumimoji="1" lang="en-US" altLang="ko-KR" sz="1000" kern="1200" spc="0" baseline="0" dirty="0">
                        <a:ln w="0"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gradFill>
                          <a:gsLst>
                            <a:gs pos="0">
                              <a:srgbClr val="333333"/>
                            </a:gs>
                            <a:gs pos="100000">
                              <a:srgbClr val="333333"/>
                            </a:gs>
                          </a:gsLst>
                          <a:lin ang="5400000" scaled="0"/>
                        </a:gra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72004" marR="72004" marT="36000" marB="3600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B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1000" kern="1200" spc="0" baseline="0" dirty="0">
                        <a:ln w="0"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gradFill>
                          <a:gsLst>
                            <a:gs pos="0">
                              <a:srgbClr val="333333"/>
                            </a:gs>
                            <a:gs pos="100000">
                              <a:srgbClr val="333333"/>
                            </a:gs>
                          </a:gsLst>
                          <a:lin ang="5400000" scaled="0"/>
                        </a:gra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72004" marR="72004" marT="36000" marB="3600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B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kern="1200" spc="0" baseline="0" dirty="0">
                          <a:ln w="0"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rgbClr val="333333"/>
                              </a:gs>
                              <a:gs pos="100000">
                                <a:srgbClr val="333333"/>
                              </a:gs>
                            </a:gsLst>
                            <a:lin ang="5400000" scaled="0"/>
                          </a:gra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함초롬돋움" panose="02030504000101010101" pitchFamily="18" charset="-127"/>
                        </a:rPr>
                        <a:t>AIX</a:t>
                      </a:r>
                    </a:p>
                  </a:txBody>
                  <a:tcPr marL="72004" marR="72004" marT="36000" marB="3600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F5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kern="1200" spc="0" baseline="0" dirty="0">
                          <a:ln w="0"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rgbClr val="333333"/>
                              </a:gs>
                              <a:gs pos="100000">
                                <a:srgbClr val="333333"/>
                              </a:gs>
                            </a:gsLst>
                            <a:lin ang="5400000" scaled="0"/>
                          </a:gra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함초롬돋움" panose="02030504000101010101" pitchFamily="18" charset="-127"/>
                        </a:rPr>
                        <a:t>C</a:t>
                      </a:r>
                    </a:p>
                  </a:txBody>
                  <a:tcPr marL="72004" marR="72004" marT="36000" marB="3600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F5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kern="1200" spc="0" baseline="0" dirty="0" err="1">
                          <a:ln w="0"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rgbClr val="333333"/>
                              </a:gs>
                              <a:gs pos="100000">
                                <a:srgbClr val="333333"/>
                              </a:gs>
                            </a:gsLst>
                            <a:lin ang="5400000" scaled="0"/>
                          </a:gra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함초롬돋움" panose="02030504000101010101" pitchFamily="18" charset="-127"/>
                        </a:rPr>
                        <a:t>Exadata</a:t>
                      </a:r>
                      <a:endParaRPr kumimoji="1" lang="en-US" altLang="ko-KR" sz="1000" kern="1200" spc="0" baseline="0" dirty="0">
                        <a:ln w="0"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gradFill>
                          <a:gsLst>
                            <a:gs pos="0">
                              <a:srgbClr val="333333"/>
                            </a:gs>
                            <a:gs pos="100000">
                              <a:srgbClr val="333333"/>
                            </a:gs>
                          </a:gsLst>
                          <a:lin ang="5400000" scaled="0"/>
                        </a:gra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72004" marR="72004" marT="36000" marB="3600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F5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1000" kern="1200" spc="0" baseline="0" dirty="0">
                        <a:ln w="0"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gradFill>
                          <a:gsLst>
                            <a:gs pos="0">
                              <a:srgbClr val="333333"/>
                            </a:gs>
                            <a:gs pos="100000">
                              <a:srgbClr val="333333"/>
                            </a:gs>
                          </a:gsLst>
                          <a:lin ang="5400000" scaled="0"/>
                        </a:gra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72004" marR="72004" marT="36000" marB="3600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F5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kern="1200" spc="0" baseline="0" dirty="0">
                          <a:ln w="0"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rgbClr val="333333"/>
                              </a:gs>
                              <a:gs pos="100000">
                                <a:srgbClr val="333333"/>
                              </a:gs>
                            </a:gsLst>
                            <a:lin ang="5400000" scaled="0"/>
                          </a:gra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함초롬돋움" panose="02030504000101010101" pitchFamily="18" charset="-127"/>
                        </a:rPr>
                        <a:t>Query 94,000 </a:t>
                      </a:r>
                      <a:r>
                        <a:rPr kumimoji="1" lang="ko-KR" altLang="en-US" sz="1000" kern="1200" spc="0" baseline="0" dirty="0">
                          <a:ln w="0"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rgbClr val="333333"/>
                              </a:gs>
                              <a:gs pos="100000">
                                <a:srgbClr val="333333"/>
                              </a:gs>
                            </a:gsLst>
                            <a:lin ang="5400000" scaled="0"/>
                          </a:gra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함초롬돋움" panose="02030504000101010101" pitchFamily="18" charset="-127"/>
                        </a:rPr>
                        <a:t>본</a:t>
                      </a:r>
                      <a:endParaRPr kumimoji="1" lang="en-US" altLang="ko-KR" sz="1000" kern="1200" spc="0" baseline="0" dirty="0">
                        <a:ln w="0"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gradFill>
                          <a:gsLst>
                            <a:gs pos="0">
                              <a:srgbClr val="333333"/>
                            </a:gs>
                            <a:gs pos="100000">
                              <a:srgbClr val="333333"/>
                            </a:gs>
                          </a:gsLst>
                          <a:lin ang="5400000" scaled="0"/>
                        </a:gra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72004" marR="72004" marT="36000" marB="3600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840">
                <a:tc>
                  <a:txBody>
                    <a:bodyPr/>
                    <a:lstStyle>
                      <a:lvl1pPr marL="0" algn="l" defTabSz="777514" rtl="0" eaLnBrk="1" latinLnBrk="1" hangingPunct="1">
                        <a:defRPr sz="1531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388757" algn="l" defTabSz="777514" rtl="0" eaLnBrk="1" latinLnBrk="1" hangingPunct="1">
                        <a:defRPr sz="1531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777514" algn="l" defTabSz="777514" rtl="0" eaLnBrk="1" latinLnBrk="1" hangingPunct="1">
                        <a:defRPr sz="1531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166271" algn="l" defTabSz="777514" rtl="0" eaLnBrk="1" latinLnBrk="1" hangingPunct="1">
                        <a:defRPr sz="1531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555029" algn="l" defTabSz="777514" rtl="0" eaLnBrk="1" latinLnBrk="1" hangingPunct="1">
                        <a:defRPr sz="1531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1943786" algn="l" defTabSz="777514" rtl="0" eaLnBrk="1" latinLnBrk="1" hangingPunct="1">
                        <a:defRPr sz="1531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332543" algn="l" defTabSz="777514" rtl="0" eaLnBrk="1" latinLnBrk="1" hangingPunct="1">
                        <a:defRPr sz="1531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2721300" algn="l" defTabSz="777514" rtl="0" eaLnBrk="1" latinLnBrk="1" hangingPunct="1">
                        <a:defRPr sz="1531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110057" algn="l" defTabSz="777514" rtl="0" eaLnBrk="1" latinLnBrk="1" hangingPunct="1">
                        <a:defRPr sz="1531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kern="1200" spc="0" baseline="0" dirty="0">
                          <a:ln w="0"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함초롬돋움" panose="02030504000101010101" pitchFamily="18" charset="-127"/>
                        </a:rPr>
                        <a:t>A </a:t>
                      </a:r>
                      <a:r>
                        <a:rPr kumimoji="1" lang="ko-KR" altLang="en-US" sz="1000" kern="1200" spc="0" baseline="0" dirty="0">
                          <a:ln w="0"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함초롬돋움" panose="02030504000101010101" pitchFamily="18" charset="-127"/>
                        </a:rPr>
                        <a:t>저축은행</a:t>
                      </a:r>
                      <a:endParaRPr kumimoji="1" lang="en-US" altLang="ko-KR" sz="1000" kern="1200" spc="0" baseline="0" dirty="0">
                        <a:ln w="0"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KoPub돋움체 Bold" panose="02020603020101020101" pitchFamily="18" charset="-127"/>
                        <a:ea typeface="KoPub돋움체 Bold" panose="0202060302010102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72004" marR="72004" marT="36000" marB="360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kern="1200" spc="0" baseline="0" dirty="0">
                          <a:ln w="0"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rgbClr val="333333"/>
                              </a:gs>
                              <a:gs pos="100000">
                                <a:srgbClr val="333333"/>
                              </a:gs>
                            </a:gsLst>
                            <a:lin ang="5400000" scaled="0"/>
                          </a:gra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함초롬돋움" panose="02030504000101010101" pitchFamily="18" charset="-127"/>
                        </a:rPr>
                        <a:t>차세대</a:t>
                      </a:r>
                      <a:endParaRPr kumimoji="1" lang="en-US" altLang="ko-KR" sz="1000" kern="1200" spc="0" baseline="0" dirty="0">
                        <a:ln w="0"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gradFill>
                          <a:gsLst>
                            <a:gs pos="0">
                              <a:srgbClr val="333333"/>
                            </a:gs>
                            <a:gs pos="100000">
                              <a:srgbClr val="333333"/>
                            </a:gs>
                          </a:gsLst>
                          <a:lin ang="5400000" scaled="0"/>
                        </a:gra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72004" marR="72004" marT="36000" marB="3600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kern="1200" spc="0" baseline="0" dirty="0">
                          <a:ln w="0"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rgbClr val="333333"/>
                              </a:gs>
                              <a:gs pos="100000">
                                <a:srgbClr val="333333"/>
                              </a:gs>
                            </a:gsLst>
                            <a:lin ang="5400000" scaled="0"/>
                          </a:gra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함초롬돋움" panose="02030504000101010101" pitchFamily="18" charset="-127"/>
                        </a:rPr>
                        <a:t>AIX</a:t>
                      </a:r>
                    </a:p>
                  </a:txBody>
                  <a:tcPr marL="72004" marR="72004" marT="36000" marB="3600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B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kern="1200" spc="0" baseline="0" dirty="0">
                          <a:ln w="0"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rgbClr val="333333"/>
                              </a:gs>
                              <a:gs pos="100000">
                                <a:srgbClr val="333333"/>
                              </a:gs>
                            </a:gsLst>
                            <a:lin ang="5400000" scaled="0"/>
                          </a:gra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함초롬돋움" panose="02030504000101010101" pitchFamily="18" charset="-127"/>
                        </a:rPr>
                        <a:t>COBOL</a:t>
                      </a:r>
                    </a:p>
                  </a:txBody>
                  <a:tcPr marL="72004" marR="72004" marT="36000" marB="3600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B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kern="1200" spc="0" baseline="0" dirty="0">
                          <a:ln w="0"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rgbClr val="333333"/>
                              </a:gs>
                              <a:gs pos="100000">
                                <a:srgbClr val="333333"/>
                              </a:gs>
                            </a:gsLst>
                            <a:lin ang="5400000" scaled="0"/>
                          </a:gra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함초롬돋움" panose="02030504000101010101" pitchFamily="18" charset="-127"/>
                        </a:rPr>
                        <a:t>Oracle</a:t>
                      </a:r>
                    </a:p>
                  </a:txBody>
                  <a:tcPr marL="72004" marR="72004" marT="36000" marB="3600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B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kern="1200" spc="0" baseline="0" dirty="0">
                          <a:ln w="0"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rgbClr val="333333"/>
                              </a:gs>
                              <a:gs pos="100000">
                                <a:srgbClr val="333333"/>
                              </a:gs>
                            </a:gsLst>
                            <a:lin ang="5400000" scaled="0"/>
                          </a:gra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함초롬돋움" panose="02030504000101010101" pitchFamily="18" charset="-127"/>
                        </a:rPr>
                        <a:t>BANCS</a:t>
                      </a:r>
                    </a:p>
                  </a:txBody>
                  <a:tcPr marL="72004" marR="72004" marT="36000" marB="3600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B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1000" kern="1200" spc="0" baseline="0" dirty="0">
                        <a:ln w="0"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gradFill>
                          <a:gsLst>
                            <a:gs pos="0">
                              <a:srgbClr val="333333"/>
                            </a:gs>
                            <a:gs pos="100000">
                              <a:srgbClr val="333333"/>
                            </a:gs>
                          </a:gsLst>
                          <a:lin ang="5400000" scaled="0"/>
                        </a:gra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72004" marR="72004" marT="36000" marB="3600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F5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kern="1200" spc="0" baseline="0" dirty="0">
                          <a:ln w="0"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rgbClr val="333333"/>
                              </a:gs>
                              <a:gs pos="100000">
                                <a:srgbClr val="333333"/>
                              </a:gs>
                            </a:gsLst>
                            <a:lin ang="5400000" scaled="0"/>
                          </a:gra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함초롬돋움" panose="02030504000101010101" pitchFamily="18" charset="-127"/>
                        </a:rPr>
                        <a:t>JAVA</a:t>
                      </a:r>
                    </a:p>
                  </a:txBody>
                  <a:tcPr marL="72004" marR="72004" marT="36000" marB="3600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F5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kern="1200" spc="0" baseline="0" dirty="0">
                          <a:ln w="0"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rgbClr val="333333"/>
                              </a:gs>
                              <a:gs pos="100000">
                                <a:srgbClr val="333333"/>
                              </a:gs>
                            </a:gsLst>
                            <a:lin ang="5400000" scaled="0"/>
                          </a:gra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함초롬돋움" panose="02030504000101010101" pitchFamily="18" charset="-127"/>
                        </a:rPr>
                        <a:t>Oracle</a:t>
                      </a:r>
                    </a:p>
                  </a:txBody>
                  <a:tcPr marL="72004" marR="72004" marT="36000" marB="3600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F5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1000" kern="1200" spc="0" baseline="0" dirty="0">
                        <a:ln w="0"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gradFill>
                          <a:gsLst>
                            <a:gs pos="0">
                              <a:srgbClr val="333333"/>
                            </a:gs>
                            <a:gs pos="100000">
                              <a:srgbClr val="333333"/>
                            </a:gs>
                          </a:gsLst>
                          <a:lin ang="5400000" scaled="0"/>
                        </a:gra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72004" marR="72004" marT="36000" marB="3600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F5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kern="1200" spc="0" baseline="0" dirty="0">
                          <a:ln w="0"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rgbClr val="333333"/>
                              </a:gs>
                              <a:gs pos="100000">
                                <a:srgbClr val="333333"/>
                              </a:gs>
                            </a:gsLst>
                            <a:lin ang="5400000" scaled="0"/>
                          </a:gra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함초롬돋움" panose="02030504000101010101" pitchFamily="18" charset="-127"/>
                        </a:rPr>
                        <a:t>COBOL 22,000 </a:t>
                      </a:r>
                      <a:r>
                        <a:rPr kumimoji="1" lang="ko-KR" altLang="en-US" sz="1000" kern="1200" spc="0" baseline="0" dirty="0">
                          <a:ln w="0"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rgbClr val="333333"/>
                              </a:gs>
                              <a:gs pos="100000">
                                <a:srgbClr val="333333"/>
                              </a:gs>
                            </a:gsLst>
                            <a:lin ang="5400000" scaled="0"/>
                          </a:gra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함초롬돋움" panose="02030504000101010101" pitchFamily="18" charset="-127"/>
                        </a:rPr>
                        <a:t>본</a:t>
                      </a:r>
                      <a:endParaRPr kumimoji="1" lang="en-US" altLang="ko-KR" sz="1000" kern="1200" spc="0" baseline="0" dirty="0">
                        <a:ln w="0"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gradFill>
                          <a:gsLst>
                            <a:gs pos="0">
                              <a:srgbClr val="333333"/>
                            </a:gs>
                            <a:gs pos="100000">
                              <a:srgbClr val="333333"/>
                            </a:gs>
                          </a:gsLst>
                          <a:lin ang="5400000" scaled="0"/>
                        </a:gra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72004" marR="72004" marT="36000" marB="3600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6952">
                <a:tc>
                  <a:txBody>
                    <a:bodyPr/>
                    <a:lstStyle>
                      <a:lvl1pPr marL="0" algn="l" defTabSz="777514" rtl="0" eaLnBrk="1" latinLnBrk="1" hangingPunct="1">
                        <a:defRPr sz="1531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388757" algn="l" defTabSz="777514" rtl="0" eaLnBrk="1" latinLnBrk="1" hangingPunct="1">
                        <a:defRPr sz="1531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777514" algn="l" defTabSz="777514" rtl="0" eaLnBrk="1" latinLnBrk="1" hangingPunct="1">
                        <a:defRPr sz="1531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166271" algn="l" defTabSz="777514" rtl="0" eaLnBrk="1" latinLnBrk="1" hangingPunct="1">
                        <a:defRPr sz="1531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555029" algn="l" defTabSz="777514" rtl="0" eaLnBrk="1" latinLnBrk="1" hangingPunct="1">
                        <a:defRPr sz="1531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1943786" algn="l" defTabSz="777514" rtl="0" eaLnBrk="1" latinLnBrk="1" hangingPunct="1">
                        <a:defRPr sz="1531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332543" algn="l" defTabSz="777514" rtl="0" eaLnBrk="1" latinLnBrk="1" hangingPunct="1">
                        <a:defRPr sz="1531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2721300" algn="l" defTabSz="777514" rtl="0" eaLnBrk="1" latinLnBrk="1" hangingPunct="1">
                        <a:defRPr sz="1531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110057" algn="l" defTabSz="777514" rtl="0" eaLnBrk="1" latinLnBrk="1" hangingPunct="1">
                        <a:defRPr sz="1531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kern="1200" spc="0" baseline="0" dirty="0">
                          <a:ln w="0"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rgbClr val="333333"/>
                              </a:gs>
                              <a:gs pos="100000">
                                <a:srgbClr val="333333"/>
                              </a:gs>
                            </a:gsLst>
                            <a:lin ang="5400000" scaled="0"/>
                          </a:gradFill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함초롬돋움" panose="02030504000101010101" pitchFamily="18" charset="-127"/>
                        </a:rPr>
                        <a:t>S </a:t>
                      </a:r>
                      <a:r>
                        <a:rPr kumimoji="1" lang="ko-KR" altLang="en-US" sz="1000" kern="1200" spc="0" baseline="0" dirty="0">
                          <a:ln w="0"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rgbClr val="333333"/>
                              </a:gs>
                              <a:gs pos="100000">
                                <a:srgbClr val="333333"/>
                              </a:gs>
                            </a:gsLst>
                            <a:lin ang="5400000" scaled="0"/>
                          </a:gradFill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함초롬돋움" panose="02030504000101010101" pitchFamily="18" charset="-127"/>
                        </a:rPr>
                        <a:t>은행</a:t>
                      </a:r>
                      <a:endParaRPr kumimoji="1" lang="en-US" altLang="ko-KR" sz="1000" kern="1200" spc="0" baseline="0" dirty="0">
                        <a:ln w="0"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gradFill>
                          <a:gsLst>
                            <a:gs pos="0">
                              <a:srgbClr val="333333"/>
                            </a:gs>
                            <a:gs pos="100000">
                              <a:srgbClr val="333333"/>
                            </a:gs>
                          </a:gsLst>
                          <a:lin ang="5400000" scaled="0"/>
                        </a:gradFill>
                        <a:latin typeface="KoPub돋움체 Bold" panose="02020603020101020101" pitchFamily="18" charset="-127"/>
                        <a:ea typeface="KoPub돋움체 Bold" panose="0202060302010102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72004" marR="72004" marT="36000" marB="360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kern="1200" spc="0" baseline="0" dirty="0" err="1">
                          <a:ln w="0"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rgbClr val="333333"/>
                              </a:gs>
                              <a:gs pos="100000">
                                <a:srgbClr val="333333"/>
                              </a:gs>
                            </a:gsLst>
                            <a:lin ang="5400000" scaled="0"/>
                          </a:gra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함초롬돋움" panose="02030504000101010101" pitchFamily="18" charset="-127"/>
                        </a:rPr>
                        <a:t>계정계</a:t>
                      </a:r>
                      <a:r>
                        <a:rPr kumimoji="1" lang="ko-KR" altLang="en-US" sz="1000" kern="1200" spc="0" baseline="0" dirty="0">
                          <a:ln w="0"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rgbClr val="333333"/>
                              </a:gs>
                              <a:gs pos="100000">
                                <a:srgbClr val="333333"/>
                              </a:gs>
                            </a:gsLst>
                            <a:lin ang="5400000" scaled="0"/>
                          </a:gra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함초롬돋움" panose="02030504000101010101" pitchFamily="18" charset="-127"/>
                        </a:rPr>
                        <a:t> 고도화</a:t>
                      </a:r>
                      <a:endParaRPr kumimoji="1" lang="en-US" altLang="ko-KR" sz="1000" kern="1200" spc="0" baseline="0" dirty="0">
                        <a:ln w="0"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gradFill>
                          <a:gsLst>
                            <a:gs pos="0">
                              <a:srgbClr val="333333"/>
                            </a:gs>
                            <a:gs pos="100000">
                              <a:srgbClr val="333333"/>
                            </a:gs>
                          </a:gsLst>
                          <a:lin ang="5400000" scaled="0"/>
                        </a:gra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72004" marR="72004" marT="36000" marB="3600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rgbClr val="686868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kern="1200" spc="0" baseline="0" dirty="0">
                          <a:ln w="0"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rgbClr val="333333"/>
                              </a:gs>
                              <a:gs pos="100000">
                                <a:srgbClr val="333333"/>
                              </a:gs>
                            </a:gsLst>
                            <a:lin ang="5400000" scaled="0"/>
                          </a:gra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함초롬돋움" panose="02030504000101010101" pitchFamily="18" charset="-127"/>
                        </a:rPr>
                        <a:t>AIX</a:t>
                      </a:r>
                    </a:p>
                  </a:txBody>
                  <a:tcPr marL="72004" marR="72004" marT="36000" marB="3600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B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rgbClr val="686868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kern="1200" spc="0" baseline="0" dirty="0">
                          <a:ln w="0"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rgbClr val="333333"/>
                              </a:gs>
                              <a:gs pos="100000">
                                <a:srgbClr val="333333"/>
                              </a:gs>
                            </a:gsLst>
                            <a:lin ang="5400000" scaled="0"/>
                          </a:gra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함초롬돋움" panose="02030504000101010101" pitchFamily="18" charset="-127"/>
                        </a:rPr>
                        <a:t>C /  JAVA</a:t>
                      </a:r>
                    </a:p>
                  </a:txBody>
                  <a:tcPr marL="72004" marR="72004" marT="36000" marB="3600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B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rgbClr val="686868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kern="1200" spc="0" baseline="0" dirty="0">
                          <a:ln w="0"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rgbClr val="333333"/>
                              </a:gs>
                              <a:gs pos="100000">
                                <a:srgbClr val="333333"/>
                              </a:gs>
                            </a:gsLst>
                            <a:lin ang="5400000" scaled="0"/>
                          </a:gra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함초롬돋움" panose="02030504000101010101" pitchFamily="18" charset="-127"/>
                        </a:rPr>
                        <a:t>Oracle12</a:t>
                      </a:r>
                    </a:p>
                  </a:txBody>
                  <a:tcPr marL="72004" marR="72004" marT="36000" marB="3600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B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rgbClr val="686868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kern="1200" spc="0" baseline="0" dirty="0">
                          <a:ln w="0"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rgbClr val="333333"/>
                              </a:gs>
                              <a:gs pos="100000">
                                <a:srgbClr val="333333"/>
                              </a:gs>
                            </a:gsLst>
                            <a:lin ang="5400000" scaled="0"/>
                          </a:gra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함초롬돋움" panose="02030504000101010101" pitchFamily="18" charset="-127"/>
                        </a:rPr>
                        <a:t>BANCS</a:t>
                      </a:r>
                    </a:p>
                  </a:txBody>
                  <a:tcPr marL="72004" marR="72004" marT="36000" marB="3600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B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rgbClr val="686868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kern="1200" spc="0" baseline="0" dirty="0">
                          <a:ln w="0"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rgbClr val="333333"/>
                              </a:gs>
                              <a:gs pos="100000">
                                <a:srgbClr val="333333"/>
                              </a:gs>
                            </a:gsLst>
                            <a:lin ang="5400000" scaled="0"/>
                          </a:gra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함초롬돋움" panose="02030504000101010101" pitchFamily="18" charset="-127"/>
                        </a:rPr>
                        <a:t>LINUX</a:t>
                      </a:r>
                    </a:p>
                  </a:txBody>
                  <a:tcPr marL="72004" marR="72004" marT="36000" marB="3600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F5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rgbClr val="686868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kern="1200" spc="0" baseline="0" dirty="0">
                          <a:ln w="0"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rgbClr val="333333"/>
                              </a:gs>
                              <a:gs pos="100000">
                                <a:srgbClr val="333333"/>
                              </a:gs>
                            </a:gsLst>
                            <a:lin ang="5400000" scaled="0"/>
                          </a:gra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함초롬돋움" panose="02030504000101010101" pitchFamily="18" charset="-127"/>
                        </a:rPr>
                        <a:t>C / JAVA</a:t>
                      </a:r>
                    </a:p>
                  </a:txBody>
                  <a:tcPr marL="72004" marR="72004" marT="36000" marB="3600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F5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rgbClr val="686868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kern="1200" spc="0" baseline="0" dirty="0">
                          <a:ln w="0"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rgbClr val="333333"/>
                              </a:gs>
                              <a:gs pos="100000">
                                <a:srgbClr val="333333"/>
                              </a:gs>
                            </a:gsLst>
                            <a:lin ang="5400000" scaled="0"/>
                          </a:gra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함초롬돋움" panose="02030504000101010101" pitchFamily="18" charset="-127"/>
                        </a:rPr>
                        <a:t>Oracle19c</a:t>
                      </a:r>
                    </a:p>
                  </a:txBody>
                  <a:tcPr marL="72004" marR="72004" marT="36000" marB="3600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F5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rgbClr val="686868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kern="1200" spc="0" baseline="0" dirty="0">
                          <a:ln w="0"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rgbClr val="333333"/>
                              </a:gs>
                              <a:gs pos="100000">
                                <a:srgbClr val="333333"/>
                              </a:gs>
                            </a:gsLst>
                            <a:lin ang="5400000" scaled="0"/>
                          </a:gra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함초롬돋움" panose="02030504000101010101" pitchFamily="18" charset="-127"/>
                        </a:rPr>
                        <a:t>BANCS</a:t>
                      </a:r>
                    </a:p>
                  </a:txBody>
                  <a:tcPr marL="72004" marR="72004" marT="36000" marB="3600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F5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rgbClr val="686868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kern="1200" spc="0" baseline="0" dirty="0">
                          <a:ln w="0"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rgbClr val="333333"/>
                              </a:gs>
                              <a:gs pos="100000">
                                <a:srgbClr val="333333"/>
                              </a:gs>
                            </a:gsLst>
                            <a:lin ang="5400000" scaled="0"/>
                          </a:gra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함초롬돋움" panose="02030504000101010101" pitchFamily="18" charset="-127"/>
                        </a:rPr>
                        <a:t>C 20,000</a:t>
                      </a:r>
                      <a:r>
                        <a:rPr kumimoji="1" lang="ko-KR" altLang="en-US" sz="1000" kern="1200" spc="0" baseline="0" dirty="0">
                          <a:ln w="0"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rgbClr val="333333"/>
                              </a:gs>
                              <a:gs pos="100000">
                                <a:srgbClr val="333333"/>
                              </a:gs>
                            </a:gsLst>
                            <a:lin ang="5400000" scaled="0"/>
                          </a:gra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함초롬돋움" panose="02030504000101010101" pitchFamily="18" charset="-127"/>
                        </a:rPr>
                        <a:t>본</a:t>
                      </a:r>
                      <a:r>
                        <a:rPr kumimoji="1" lang="en-US" altLang="ko-KR" sz="1000" kern="1200" spc="0" baseline="0" dirty="0">
                          <a:ln w="0"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rgbClr val="333333"/>
                              </a:gs>
                              <a:gs pos="100000">
                                <a:srgbClr val="333333"/>
                              </a:gs>
                            </a:gsLst>
                            <a:lin ang="5400000" scaled="0"/>
                          </a:gra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함초롬돋움" panose="02030504000101010101" pitchFamily="18" charset="-127"/>
                        </a:rPr>
                        <a:t>, JAVA 32,000</a:t>
                      </a:r>
                      <a:r>
                        <a:rPr kumimoji="1" lang="ko-KR" altLang="en-US" sz="1000" kern="1200" spc="0" baseline="0" dirty="0">
                          <a:ln w="0"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rgbClr val="333333"/>
                              </a:gs>
                              <a:gs pos="100000">
                                <a:srgbClr val="333333"/>
                              </a:gs>
                            </a:gsLst>
                            <a:lin ang="5400000" scaled="0"/>
                          </a:gra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함초롬돋움" panose="02030504000101010101" pitchFamily="18" charset="-127"/>
                        </a:rPr>
                        <a:t>본</a:t>
                      </a:r>
                      <a:endParaRPr kumimoji="1" lang="en-US" altLang="ko-KR" sz="1000" kern="1200" spc="0" baseline="0" dirty="0">
                        <a:ln w="0"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gradFill>
                          <a:gsLst>
                            <a:gs pos="0">
                              <a:srgbClr val="333333"/>
                            </a:gs>
                            <a:gs pos="100000">
                              <a:srgbClr val="333333"/>
                            </a:gs>
                          </a:gsLst>
                          <a:lin ang="5400000" scaled="0"/>
                        </a:gra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72004" marR="72004" marT="36000" marB="3600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74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kern="1200" spc="0" baseline="0" dirty="0">
                          <a:ln w="0"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rgbClr val="333333"/>
                              </a:gs>
                              <a:gs pos="100000">
                                <a:srgbClr val="333333"/>
                              </a:gs>
                            </a:gsLst>
                            <a:lin ang="5400000" scaled="0"/>
                          </a:gradFill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함초롬돋움" panose="02030504000101010101" pitchFamily="18" charset="-127"/>
                        </a:rPr>
                        <a:t>K </a:t>
                      </a:r>
                      <a:r>
                        <a:rPr kumimoji="1" lang="ko-KR" altLang="en-US" sz="1000" kern="1200" spc="0" baseline="0" dirty="0">
                          <a:ln w="0"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rgbClr val="333333"/>
                              </a:gs>
                              <a:gs pos="100000">
                                <a:srgbClr val="333333"/>
                              </a:gs>
                            </a:gsLst>
                            <a:lin ang="5400000" scaled="0"/>
                          </a:gradFill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함초롬돋움" panose="02030504000101010101" pitchFamily="18" charset="-127"/>
                        </a:rPr>
                        <a:t>증권</a:t>
                      </a:r>
                      <a:r>
                        <a:rPr kumimoji="1" lang="en-US" altLang="ko-KR" sz="1000" kern="1200" spc="0" baseline="0" dirty="0">
                          <a:ln w="0"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rgbClr val="333333"/>
                              </a:gs>
                              <a:gs pos="100000">
                                <a:srgbClr val="333333"/>
                              </a:gs>
                            </a:gsLst>
                            <a:lin ang="5400000" scaled="0"/>
                          </a:gradFill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함초롬돋움" panose="02030504000101010101" pitchFamily="18" charset="-127"/>
                        </a:rPr>
                        <a:t> </a:t>
                      </a:r>
                    </a:p>
                  </a:txBody>
                  <a:tcPr marL="72004" marR="72004" marT="36000" marB="360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kern="1200" spc="0" baseline="0" dirty="0" err="1">
                          <a:ln w="0"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rgbClr val="333333"/>
                              </a:gs>
                              <a:gs pos="100000">
                                <a:srgbClr val="333333"/>
                              </a:gs>
                            </a:gsLst>
                            <a:lin ang="5400000" scaled="0"/>
                          </a:gra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함초롬돋움" panose="02030504000101010101" pitchFamily="18" charset="-127"/>
                        </a:rPr>
                        <a:t>리테일증권</a:t>
                      </a:r>
                      <a:r>
                        <a:rPr kumimoji="1" lang="ko-KR" altLang="en-US" sz="1000" kern="1200" spc="0" baseline="0" dirty="0">
                          <a:ln w="0"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rgbClr val="333333"/>
                              </a:gs>
                              <a:gs pos="100000">
                                <a:srgbClr val="333333"/>
                              </a:gs>
                            </a:gsLst>
                            <a:lin ang="5400000" scaled="0"/>
                          </a:gra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함초롬돋움" panose="02030504000101010101" pitchFamily="18" charset="-127"/>
                        </a:rPr>
                        <a:t> </a:t>
                      </a:r>
                      <a:r>
                        <a:rPr kumimoji="1" lang="en-US" altLang="ko-KR" sz="1000" kern="1200" spc="0" baseline="0" dirty="0">
                          <a:ln w="0"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rgbClr val="333333"/>
                              </a:gs>
                              <a:gs pos="100000">
                                <a:srgbClr val="333333"/>
                              </a:gs>
                            </a:gsLst>
                            <a:lin ang="5400000" scaled="0"/>
                          </a:gra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함초롬돋움" panose="02030504000101010101" pitchFamily="18" charset="-127"/>
                        </a:rPr>
                        <a:t>1/2</a:t>
                      </a:r>
                      <a:r>
                        <a:rPr kumimoji="1" lang="ko-KR" altLang="en-US" sz="1000" kern="1200" spc="0" baseline="0" dirty="0">
                          <a:ln w="0"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rgbClr val="333333"/>
                              </a:gs>
                              <a:gs pos="100000">
                                <a:srgbClr val="333333"/>
                              </a:gs>
                            </a:gsLst>
                            <a:lin ang="5400000" scaled="0"/>
                          </a:gra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함초롬돋움" panose="02030504000101010101" pitchFamily="18" charset="-127"/>
                        </a:rPr>
                        <a:t>차</a:t>
                      </a:r>
                      <a:endParaRPr kumimoji="1" lang="en-US" altLang="ko-KR" sz="1000" kern="1200" spc="0" baseline="0" dirty="0">
                        <a:ln w="0"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gradFill>
                          <a:gsLst>
                            <a:gs pos="0">
                              <a:srgbClr val="333333"/>
                            </a:gs>
                            <a:gs pos="100000">
                              <a:srgbClr val="333333"/>
                            </a:gs>
                          </a:gsLst>
                          <a:lin ang="5400000" scaled="0"/>
                        </a:gra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72004" marR="72004" marT="36000" marB="3600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rgbClr val="686868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kern="1200" spc="0" baseline="0" dirty="0">
                          <a:ln w="0"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rgbClr val="333333"/>
                              </a:gs>
                              <a:gs pos="100000">
                                <a:srgbClr val="333333"/>
                              </a:gs>
                            </a:gsLst>
                            <a:lin ang="5400000" scaled="0"/>
                          </a:gra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함초롬돋움" panose="02030504000101010101" pitchFamily="18" charset="-127"/>
                        </a:rPr>
                        <a:t>HP-UX</a:t>
                      </a:r>
                    </a:p>
                  </a:txBody>
                  <a:tcPr marL="72004" marR="72004" marT="36000" marB="3600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B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rgbClr val="686868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kern="1200" spc="0" baseline="0" dirty="0">
                          <a:ln w="0"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rgbClr val="333333"/>
                              </a:gs>
                              <a:gs pos="100000">
                                <a:srgbClr val="333333"/>
                              </a:gs>
                            </a:gsLst>
                            <a:lin ang="5400000" scaled="0"/>
                          </a:gra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함초롬돋움" panose="02030504000101010101" pitchFamily="18" charset="-127"/>
                        </a:rPr>
                        <a:t>C</a:t>
                      </a:r>
                    </a:p>
                  </a:txBody>
                  <a:tcPr marL="72004" marR="72004" marT="36000" marB="3600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B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rgbClr val="686868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kern="1200" spc="0" baseline="0" dirty="0">
                          <a:ln w="0"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rgbClr val="333333"/>
                              </a:gs>
                              <a:gs pos="100000">
                                <a:srgbClr val="333333"/>
                              </a:gs>
                            </a:gsLst>
                            <a:lin ang="5400000" scaled="0"/>
                          </a:gra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함초롬돋움" panose="02030504000101010101" pitchFamily="18" charset="-127"/>
                        </a:rPr>
                        <a:t>Oracle</a:t>
                      </a:r>
                    </a:p>
                  </a:txBody>
                  <a:tcPr marL="72004" marR="72004" marT="36000" marB="3600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B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rgbClr val="686868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kern="1200" spc="0" baseline="0" dirty="0">
                          <a:ln w="0"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rgbClr val="333333"/>
                              </a:gs>
                              <a:gs pos="100000">
                                <a:srgbClr val="333333"/>
                              </a:gs>
                            </a:gsLst>
                            <a:lin ang="5400000" scaled="0"/>
                          </a:gra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함초롬돋움" panose="02030504000101010101" pitchFamily="18" charset="-127"/>
                        </a:rPr>
                        <a:t> Nexcore</a:t>
                      </a:r>
                    </a:p>
                  </a:txBody>
                  <a:tcPr marL="72004" marR="72004" marT="36000" marB="3600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B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rgbClr val="686868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kern="1200" spc="0" baseline="0" dirty="0">
                          <a:ln w="0"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rgbClr val="333333"/>
                              </a:gs>
                              <a:gs pos="100000">
                                <a:srgbClr val="333333"/>
                              </a:gs>
                            </a:gsLst>
                            <a:lin ang="5400000" scaled="0"/>
                          </a:gra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함초롬돋움" panose="02030504000101010101" pitchFamily="18" charset="-127"/>
                        </a:rPr>
                        <a:t>AIX</a:t>
                      </a:r>
                    </a:p>
                  </a:txBody>
                  <a:tcPr marL="72004" marR="72004" marT="36000" marB="3600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F5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rgbClr val="686868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kern="1200" spc="0" baseline="0" dirty="0">
                          <a:ln w="0"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rgbClr val="333333"/>
                              </a:gs>
                              <a:gs pos="100000">
                                <a:srgbClr val="333333"/>
                              </a:gs>
                            </a:gsLst>
                            <a:lin ang="5400000" scaled="0"/>
                          </a:gra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함초롬돋움" panose="02030504000101010101" pitchFamily="18" charset="-127"/>
                        </a:rPr>
                        <a:t>JAVA</a:t>
                      </a:r>
                    </a:p>
                  </a:txBody>
                  <a:tcPr marL="72004" marR="72004" marT="36000" marB="3600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F5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rgbClr val="686868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kern="1200" spc="0" baseline="0" dirty="0">
                          <a:ln w="0"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rgbClr val="333333"/>
                              </a:gs>
                              <a:gs pos="100000">
                                <a:srgbClr val="333333"/>
                              </a:gs>
                            </a:gsLst>
                            <a:lin ang="5400000" scaled="0"/>
                          </a:gra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함초롬돋움" panose="02030504000101010101" pitchFamily="18" charset="-127"/>
                        </a:rPr>
                        <a:t>Oracle</a:t>
                      </a:r>
                    </a:p>
                  </a:txBody>
                  <a:tcPr marL="72004" marR="72004" marT="36000" marB="3600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F5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rgbClr val="686868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kern="1200" spc="0" baseline="0" dirty="0">
                          <a:ln w="0"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rgbClr val="333333"/>
                              </a:gs>
                              <a:gs pos="100000">
                                <a:srgbClr val="333333"/>
                              </a:gs>
                            </a:gsLst>
                            <a:lin ang="5400000" scaled="0"/>
                          </a:gra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함초롬돋움" panose="02030504000101010101" pitchFamily="18" charset="-127"/>
                        </a:rPr>
                        <a:t>Nexcore</a:t>
                      </a:r>
                    </a:p>
                  </a:txBody>
                  <a:tcPr marL="72004" marR="72004" marT="36000" marB="3600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F5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rgbClr val="686868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kern="1200" spc="0" baseline="0" dirty="0">
                          <a:ln w="0"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rgbClr val="333333"/>
                              </a:gs>
                              <a:gs pos="100000">
                                <a:srgbClr val="333333"/>
                              </a:gs>
                            </a:gsLst>
                            <a:lin ang="5400000" scaled="0"/>
                          </a:gra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함초롬돋움" panose="02030504000101010101" pitchFamily="18" charset="-127"/>
                        </a:rPr>
                        <a:t>C 16,500</a:t>
                      </a:r>
                      <a:r>
                        <a:rPr kumimoji="1" lang="ko-KR" altLang="en-US" sz="1000" kern="1200" spc="0" baseline="0" dirty="0">
                          <a:ln w="0"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rgbClr val="333333"/>
                              </a:gs>
                              <a:gs pos="100000">
                                <a:srgbClr val="333333"/>
                              </a:gs>
                            </a:gsLst>
                            <a:lin ang="5400000" scaled="0"/>
                          </a:gra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함초롬돋움" panose="02030504000101010101" pitchFamily="18" charset="-127"/>
                        </a:rPr>
                        <a:t>본</a:t>
                      </a:r>
                      <a:endParaRPr kumimoji="1" lang="en-US" altLang="ko-KR" sz="1000" kern="1200" spc="0" baseline="0" dirty="0">
                        <a:ln w="0"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gradFill>
                          <a:gsLst>
                            <a:gs pos="0">
                              <a:srgbClr val="333333"/>
                            </a:gs>
                            <a:gs pos="100000">
                              <a:srgbClr val="333333"/>
                            </a:gs>
                          </a:gsLst>
                          <a:lin ang="5400000" scaled="0"/>
                        </a:gra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72004" marR="72004" marT="36000" marB="3600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9076401"/>
                  </a:ext>
                </a:extLst>
              </a:tr>
              <a:tr h="60951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kern="1200" spc="0" baseline="0" dirty="0">
                          <a:ln w="0"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rgbClr val="333333"/>
                              </a:gs>
                              <a:gs pos="100000">
                                <a:srgbClr val="333333"/>
                              </a:gs>
                            </a:gsLst>
                            <a:lin ang="5400000" scaled="0"/>
                          </a:gradFill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함초롬돋움" panose="02030504000101010101" pitchFamily="18" charset="-127"/>
                        </a:rPr>
                        <a:t>K </a:t>
                      </a:r>
                      <a:r>
                        <a:rPr kumimoji="1" lang="ko-KR" altLang="en-US" sz="1000" kern="1200" spc="0" baseline="0" dirty="0">
                          <a:ln w="0"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rgbClr val="333333"/>
                              </a:gs>
                              <a:gs pos="100000">
                                <a:srgbClr val="333333"/>
                              </a:gs>
                            </a:gsLst>
                            <a:lin ang="5400000" scaled="0"/>
                          </a:gradFill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함초롬돋움" panose="02030504000101010101" pitchFamily="18" charset="-127"/>
                        </a:rPr>
                        <a:t>은행</a:t>
                      </a:r>
                      <a:endParaRPr kumimoji="1" lang="en-US" altLang="ko-KR" sz="1000" kern="1200" spc="0" baseline="0" dirty="0">
                        <a:ln w="0"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gradFill>
                          <a:gsLst>
                            <a:gs pos="0">
                              <a:srgbClr val="333333"/>
                            </a:gs>
                            <a:gs pos="100000">
                              <a:srgbClr val="333333"/>
                            </a:gs>
                          </a:gsLst>
                          <a:lin ang="5400000" scaled="0"/>
                        </a:gradFill>
                        <a:latin typeface="KoPub돋움체 Bold" panose="02020603020101020101" pitchFamily="18" charset="-127"/>
                        <a:ea typeface="KoPub돋움체 Bold" panose="0202060302010102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72004" marR="72004" marT="36000" marB="360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kern="1200" spc="0" baseline="0" dirty="0">
                          <a:ln w="0"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rgbClr val="333333"/>
                              </a:gs>
                              <a:gs pos="100000">
                                <a:srgbClr val="333333"/>
                              </a:gs>
                            </a:gsLst>
                            <a:lin ang="5400000" scaled="0"/>
                          </a:gra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함초롬돋움" panose="02030504000101010101" pitchFamily="18" charset="-127"/>
                        </a:rPr>
                        <a:t>차세대 </a:t>
                      </a:r>
                      <a:r>
                        <a:rPr kumimoji="1" lang="en-US" altLang="ko-KR" sz="1000" kern="1200" spc="0" baseline="0" dirty="0">
                          <a:ln w="0"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rgbClr val="333333"/>
                              </a:gs>
                              <a:gs pos="100000">
                                <a:srgbClr val="333333"/>
                              </a:gs>
                            </a:gsLst>
                            <a:lin ang="5400000" scaled="0"/>
                          </a:gra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함초롬돋움" panose="02030504000101010101" pitchFamily="18" charset="-127"/>
                        </a:rPr>
                        <a:t>(</a:t>
                      </a:r>
                      <a:r>
                        <a:rPr kumimoji="1" lang="en-US" altLang="ko-KR" sz="1000" kern="1200" spc="0" baseline="0" dirty="0" err="1">
                          <a:ln w="0"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rgbClr val="333333"/>
                              </a:gs>
                              <a:gs pos="100000">
                                <a:srgbClr val="333333"/>
                              </a:gs>
                            </a:gsLst>
                            <a:lin ang="5400000" scaled="0"/>
                          </a:gra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함초롬돋움" panose="02030504000101010101" pitchFamily="18" charset="-127"/>
                        </a:rPr>
                        <a:t>TheK</a:t>
                      </a:r>
                      <a:r>
                        <a:rPr kumimoji="1" lang="en-US" altLang="ko-KR" sz="1000" kern="1200" spc="0" baseline="0" dirty="0">
                          <a:ln w="0"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rgbClr val="333333"/>
                              </a:gs>
                              <a:gs pos="100000">
                                <a:srgbClr val="333333"/>
                              </a:gs>
                            </a:gsLst>
                            <a:lin ang="5400000" scaled="0"/>
                          </a:gra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함초롬돋움" panose="02030504000101010101" pitchFamily="18" charset="-127"/>
                        </a:rPr>
                        <a:t>)</a:t>
                      </a:r>
                    </a:p>
                  </a:txBody>
                  <a:tcPr marL="72004" marR="72004" marT="36000" marB="3600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rgbClr val="686868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kern="1200" spc="0" baseline="0" dirty="0">
                          <a:ln w="0"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rgbClr val="333333"/>
                              </a:gs>
                              <a:gs pos="100000">
                                <a:srgbClr val="333333"/>
                              </a:gs>
                            </a:gsLst>
                            <a:lin ang="5400000" scaled="0"/>
                          </a:gra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함초롬돋움" panose="02030504000101010101" pitchFamily="18" charset="-127"/>
                        </a:rPr>
                        <a:t>HP-UX</a:t>
                      </a:r>
                    </a:p>
                  </a:txBody>
                  <a:tcPr marL="72004" marR="72004" marT="36000" marB="3600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B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rgbClr val="686868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kern="1200" spc="0" baseline="0" dirty="0">
                          <a:ln w="0"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rgbClr val="333333"/>
                              </a:gs>
                              <a:gs pos="100000">
                                <a:srgbClr val="333333"/>
                              </a:gs>
                            </a:gsLst>
                            <a:lin ang="5400000" scaled="0"/>
                          </a:gra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함초롬돋움" panose="02030504000101010101" pitchFamily="18" charset="-127"/>
                        </a:rPr>
                        <a:t>JAVA</a:t>
                      </a:r>
                    </a:p>
                  </a:txBody>
                  <a:tcPr marL="72004" marR="72004" marT="36000" marB="3600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B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rgbClr val="686868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kern="1200" spc="0" baseline="0" dirty="0">
                          <a:ln w="0"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rgbClr val="333333"/>
                              </a:gs>
                              <a:gs pos="100000">
                                <a:srgbClr val="333333"/>
                              </a:gs>
                            </a:gsLst>
                            <a:lin ang="5400000" scaled="0"/>
                          </a:gra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함초롬돋움" panose="02030504000101010101" pitchFamily="18" charset="-127"/>
                        </a:rPr>
                        <a:t>Oracle</a:t>
                      </a:r>
                    </a:p>
                  </a:txBody>
                  <a:tcPr marL="72004" marR="72004" marT="36000" marB="3600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B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rgbClr val="686868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kern="1200" spc="0" baseline="0" dirty="0">
                          <a:ln w="0"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rgbClr val="333333"/>
                              </a:gs>
                              <a:gs pos="100000">
                                <a:srgbClr val="333333"/>
                              </a:gs>
                            </a:gsLst>
                            <a:lin ang="5400000" scaled="0"/>
                          </a:gra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함초롬돋움" panose="02030504000101010101" pitchFamily="18" charset="-127"/>
                        </a:rPr>
                        <a:t>IBF</a:t>
                      </a:r>
                    </a:p>
                  </a:txBody>
                  <a:tcPr marL="72004" marR="72004" marT="36000" marB="3600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B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rgbClr val="686868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kern="1200" spc="0" baseline="0" dirty="0">
                          <a:ln w="0"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rgbClr val="333333"/>
                              </a:gs>
                              <a:gs pos="100000">
                                <a:srgbClr val="333333"/>
                              </a:gs>
                            </a:gsLst>
                            <a:lin ang="5400000" scaled="0"/>
                          </a:gra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함초롬돋움" panose="02030504000101010101" pitchFamily="18" charset="-127"/>
                        </a:rPr>
                        <a:t>AIX</a:t>
                      </a:r>
                    </a:p>
                  </a:txBody>
                  <a:tcPr marL="72004" marR="72004" marT="36000" marB="3600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F5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rgbClr val="686868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kern="1200" spc="0" baseline="0" dirty="0">
                          <a:ln w="0"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rgbClr val="333333"/>
                              </a:gs>
                              <a:gs pos="100000">
                                <a:srgbClr val="333333"/>
                              </a:gs>
                            </a:gsLst>
                            <a:lin ang="5400000" scaled="0"/>
                          </a:gra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함초롬돋움" panose="02030504000101010101" pitchFamily="18" charset="-127"/>
                        </a:rPr>
                        <a:t>JAVA</a:t>
                      </a:r>
                    </a:p>
                  </a:txBody>
                  <a:tcPr marL="72004" marR="72004" marT="36000" marB="3600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F5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rgbClr val="686868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kern="1200" spc="0" baseline="0" dirty="0">
                          <a:ln w="0"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rgbClr val="333333"/>
                              </a:gs>
                              <a:gs pos="100000">
                                <a:srgbClr val="333333"/>
                              </a:gs>
                            </a:gsLst>
                            <a:lin ang="5400000" scaled="0"/>
                          </a:gra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함초롬돋움" panose="02030504000101010101" pitchFamily="18" charset="-127"/>
                        </a:rPr>
                        <a:t>DB2</a:t>
                      </a:r>
                    </a:p>
                  </a:txBody>
                  <a:tcPr marL="72004" marR="72004" marT="36000" marB="3600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F5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rgbClr val="686868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kern="1200" spc="0" baseline="0" dirty="0">
                          <a:ln w="0"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rgbClr val="333333"/>
                              </a:gs>
                              <a:gs pos="100000">
                                <a:srgbClr val="333333"/>
                              </a:gs>
                            </a:gsLst>
                            <a:lin ang="5400000" scaled="0"/>
                          </a:gra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함초롬돋움" panose="02030504000101010101" pitchFamily="18" charset="-127"/>
                        </a:rPr>
                        <a:t>Nexcore</a:t>
                      </a:r>
                    </a:p>
                  </a:txBody>
                  <a:tcPr marL="72004" marR="72004" marT="36000" marB="3600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F5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rgbClr val="686868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00" kern="1200" spc="0" baseline="0" dirty="0">
                          <a:ln w="0"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rgbClr val="333333"/>
                              </a:gs>
                              <a:gs pos="100000">
                                <a:srgbClr val="333333"/>
                              </a:gs>
                            </a:gsLst>
                            <a:lin ang="5400000" scaled="0"/>
                          </a:gra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함초롬돋움" panose="02030504000101010101" pitchFamily="18" charset="-127"/>
                        </a:rPr>
                        <a:t>인터넷 뱅킹</a:t>
                      </a:r>
                      <a:r>
                        <a:rPr kumimoji="1" lang="en-US" altLang="ko-KR" sz="1000" kern="1200" spc="0" baseline="0" dirty="0">
                          <a:ln w="0"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rgbClr val="333333"/>
                              </a:gs>
                              <a:gs pos="100000">
                                <a:srgbClr val="333333"/>
                              </a:gs>
                            </a:gsLst>
                            <a:lin ang="5400000" scaled="0"/>
                          </a:gra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함초롬돋움" panose="02030504000101010101" pitchFamily="18" charset="-127"/>
                        </a:rPr>
                        <a:t>,  JSP53,000,</a:t>
                      </a:r>
                      <a:r>
                        <a:rPr kumimoji="1" lang="ko-KR" altLang="en-US" sz="1000" kern="1200" spc="0" baseline="0" dirty="0">
                          <a:ln w="0"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rgbClr val="333333"/>
                              </a:gs>
                              <a:gs pos="100000">
                                <a:srgbClr val="333333"/>
                              </a:gs>
                            </a:gsLst>
                            <a:lin ang="5400000" scaled="0"/>
                          </a:gra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함초롬돋움" panose="02030504000101010101" pitchFamily="18" charset="-127"/>
                        </a:rPr>
                        <a:t> </a:t>
                      </a:r>
                      <a:r>
                        <a:rPr kumimoji="1" lang="en-US" altLang="ko-KR" sz="1000" kern="1200" spc="0" baseline="0" dirty="0">
                          <a:ln w="0"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rgbClr val="333333"/>
                              </a:gs>
                              <a:gs pos="100000">
                                <a:srgbClr val="333333"/>
                              </a:gs>
                            </a:gsLst>
                            <a:lin ang="5400000" scaled="0"/>
                          </a:gra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함초롬돋움" panose="02030504000101010101" pitchFamily="18" charset="-127"/>
                        </a:rPr>
                        <a:t>JAVA18,000,</a:t>
                      </a:r>
                      <a:r>
                        <a:rPr kumimoji="1" lang="ko-KR" altLang="en-US" sz="1000" kern="1200" spc="0" baseline="0" dirty="0">
                          <a:ln w="0"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rgbClr val="333333"/>
                              </a:gs>
                              <a:gs pos="100000">
                                <a:srgbClr val="333333"/>
                              </a:gs>
                            </a:gsLst>
                            <a:lin ang="5400000" scaled="0"/>
                          </a:gra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함초롬돋움" panose="02030504000101010101" pitchFamily="18" charset="-127"/>
                        </a:rPr>
                        <a:t> </a:t>
                      </a:r>
                      <a:br>
                        <a:rPr kumimoji="1" lang="en-US" altLang="ko-KR" sz="1000" kern="1200" spc="0" baseline="0" dirty="0">
                          <a:ln w="0"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rgbClr val="333333"/>
                              </a:gs>
                              <a:gs pos="100000">
                                <a:srgbClr val="333333"/>
                              </a:gs>
                            </a:gsLst>
                            <a:lin ang="5400000" scaled="0"/>
                          </a:gra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함초롬돋움" panose="02030504000101010101" pitchFamily="18" charset="-127"/>
                        </a:rPr>
                      </a:br>
                      <a:r>
                        <a:rPr kumimoji="1" lang="en-US" altLang="ko-KR" sz="1000" kern="1200" spc="0" baseline="0" dirty="0">
                          <a:ln w="0"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rgbClr val="333333"/>
                              </a:gs>
                              <a:gs pos="100000">
                                <a:srgbClr val="333333"/>
                              </a:gs>
                            </a:gsLst>
                            <a:lin ang="5400000" scaled="0"/>
                          </a:gra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함초롬돋움" panose="02030504000101010101" pitchFamily="18" charset="-127"/>
                        </a:rPr>
                        <a:t>Weblogic -&gt; WebSphere</a:t>
                      </a:r>
                    </a:p>
                  </a:txBody>
                  <a:tcPr marL="72004" marR="72004" marT="36000" marB="3600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9756134"/>
                  </a:ext>
                </a:extLst>
              </a:tr>
              <a:tr h="33469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kern="1200" spc="0" baseline="0" dirty="0">
                          <a:ln w="0"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rgbClr val="333333"/>
                              </a:gs>
                              <a:gs pos="100000">
                                <a:srgbClr val="333333"/>
                              </a:gs>
                            </a:gsLst>
                            <a:lin ang="5400000" scaled="0"/>
                          </a:gradFill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함초롬돋움" panose="02030504000101010101" pitchFamily="18" charset="-127"/>
                        </a:rPr>
                        <a:t>S </a:t>
                      </a:r>
                      <a:r>
                        <a:rPr kumimoji="1" lang="ko-KR" altLang="en-US" sz="1000" kern="1200" spc="0" baseline="0" dirty="0">
                          <a:ln w="0"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rgbClr val="333333"/>
                              </a:gs>
                              <a:gs pos="100000">
                                <a:srgbClr val="333333"/>
                              </a:gs>
                            </a:gsLst>
                            <a:lin ang="5400000" scaled="0"/>
                          </a:gradFill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함초롬돋움" panose="02030504000101010101" pitchFamily="18" charset="-127"/>
                        </a:rPr>
                        <a:t>증권</a:t>
                      </a:r>
                      <a:endParaRPr kumimoji="1" lang="en-US" altLang="ko-KR" sz="1000" kern="1200" spc="0" baseline="0" dirty="0">
                        <a:ln w="0"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gradFill>
                          <a:gsLst>
                            <a:gs pos="0">
                              <a:srgbClr val="333333"/>
                            </a:gs>
                            <a:gs pos="100000">
                              <a:srgbClr val="333333"/>
                            </a:gs>
                          </a:gsLst>
                          <a:lin ang="5400000" scaled="0"/>
                        </a:gradFill>
                        <a:latin typeface="KoPub돋움체 Bold" panose="02020603020101020101" pitchFamily="18" charset="-127"/>
                        <a:ea typeface="KoPub돋움체 Bold" panose="0202060302010102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72004" marR="72004" marT="36000" marB="360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kern="1200" spc="0" baseline="0" dirty="0">
                          <a:ln w="0"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rgbClr val="333333"/>
                              </a:gs>
                              <a:gs pos="100000">
                                <a:srgbClr val="333333"/>
                              </a:gs>
                            </a:gsLst>
                            <a:lin ang="5400000" scaled="0"/>
                          </a:gra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함초롬돋움" panose="02030504000101010101" pitchFamily="18" charset="-127"/>
                        </a:rPr>
                        <a:t>U2L</a:t>
                      </a:r>
                    </a:p>
                  </a:txBody>
                  <a:tcPr marL="72004" marR="72004" marT="36000" marB="3600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rgbClr val="686868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kern="1200" spc="0" baseline="0" dirty="0">
                          <a:ln w="0"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rgbClr val="333333"/>
                              </a:gs>
                              <a:gs pos="100000">
                                <a:srgbClr val="333333"/>
                              </a:gs>
                            </a:gsLst>
                            <a:lin ang="5400000" scaled="0"/>
                          </a:gra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함초롬돋움" panose="02030504000101010101" pitchFamily="18" charset="-127"/>
                        </a:rPr>
                        <a:t>UNIX</a:t>
                      </a:r>
                    </a:p>
                  </a:txBody>
                  <a:tcPr marL="72004" marR="72004" marT="36000" marB="3600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B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rgbClr val="686868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kern="1200" spc="0" baseline="0" dirty="0">
                          <a:ln w="0"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rgbClr val="333333"/>
                              </a:gs>
                              <a:gs pos="100000">
                                <a:srgbClr val="333333"/>
                              </a:gs>
                            </a:gsLst>
                            <a:lin ang="5400000" scaled="0"/>
                          </a:gra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함초롬돋움" panose="02030504000101010101" pitchFamily="18" charset="-127"/>
                        </a:rPr>
                        <a:t>C / Pro*C</a:t>
                      </a:r>
                    </a:p>
                  </a:txBody>
                  <a:tcPr marL="72004" marR="72004" marT="36000" marB="3600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B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rgbClr val="686868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kern="1200" spc="0" baseline="0" dirty="0">
                          <a:ln w="0"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rgbClr val="333333"/>
                              </a:gs>
                              <a:gs pos="100000">
                                <a:srgbClr val="333333"/>
                              </a:gs>
                            </a:gsLst>
                            <a:lin ang="5400000" scaled="0"/>
                          </a:gra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함초롬돋움" panose="02030504000101010101" pitchFamily="18" charset="-127"/>
                        </a:rPr>
                        <a:t>DB2</a:t>
                      </a:r>
                    </a:p>
                  </a:txBody>
                  <a:tcPr marL="72004" marR="72004" marT="36000" marB="3600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B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rgbClr val="686868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kern="1200" spc="0" baseline="0" dirty="0">
                          <a:ln w="0"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rgbClr val="333333"/>
                              </a:gs>
                              <a:gs pos="100000">
                                <a:srgbClr val="333333"/>
                              </a:gs>
                            </a:gsLst>
                            <a:lin ang="5400000" scaled="0"/>
                          </a:gra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함초롬돋움" panose="02030504000101010101" pitchFamily="18" charset="-127"/>
                        </a:rPr>
                        <a:t> </a:t>
                      </a:r>
                    </a:p>
                  </a:txBody>
                  <a:tcPr marL="72004" marR="72004" marT="36000" marB="3600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B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rgbClr val="686868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kern="1200" spc="0" baseline="0" dirty="0">
                          <a:ln w="0"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rgbClr val="333333"/>
                              </a:gs>
                              <a:gs pos="100000">
                                <a:srgbClr val="333333"/>
                              </a:gs>
                            </a:gsLst>
                            <a:lin ang="5400000" scaled="0"/>
                          </a:gra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함초롬돋움" panose="02030504000101010101" pitchFamily="18" charset="-127"/>
                        </a:rPr>
                        <a:t>LINUX</a:t>
                      </a:r>
                    </a:p>
                  </a:txBody>
                  <a:tcPr marL="72004" marR="72004" marT="36000" marB="3600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F5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rgbClr val="686868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kern="1200" spc="0" baseline="0" dirty="0">
                          <a:ln w="0"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rgbClr val="333333"/>
                              </a:gs>
                              <a:gs pos="100000">
                                <a:srgbClr val="333333"/>
                              </a:gs>
                            </a:gsLst>
                            <a:lin ang="5400000" scaled="0"/>
                          </a:gra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함초롬돋움" panose="02030504000101010101" pitchFamily="18" charset="-127"/>
                        </a:rPr>
                        <a:t>JAVA</a:t>
                      </a:r>
                    </a:p>
                  </a:txBody>
                  <a:tcPr marL="72004" marR="72004" marT="36000" marB="3600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F5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rgbClr val="686868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kern="1200" spc="0" baseline="0" dirty="0">
                          <a:ln w="0"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rgbClr val="333333"/>
                              </a:gs>
                              <a:gs pos="100000">
                                <a:srgbClr val="333333"/>
                              </a:gs>
                            </a:gsLst>
                            <a:lin ang="5400000" scaled="0"/>
                          </a:gra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함초롬돋움" panose="02030504000101010101" pitchFamily="18" charset="-127"/>
                        </a:rPr>
                        <a:t>Oracle</a:t>
                      </a:r>
                    </a:p>
                  </a:txBody>
                  <a:tcPr marL="72004" marR="72004" marT="36000" marB="3600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F5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rgbClr val="686868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kern="1200" spc="0" baseline="0" dirty="0">
                          <a:ln w="0"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rgbClr val="333333"/>
                              </a:gs>
                              <a:gs pos="100000">
                                <a:srgbClr val="333333"/>
                              </a:gs>
                            </a:gsLst>
                            <a:lin ang="5400000" scaled="0"/>
                          </a:gra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함초롬돋움" panose="02030504000101010101" pitchFamily="18" charset="-127"/>
                        </a:rPr>
                        <a:t>Nexcore</a:t>
                      </a:r>
                    </a:p>
                  </a:txBody>
                  <a:tcPr marL="72004" marR="72004" marT="36000" marB="3600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F5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rgbClr val="686868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kern="1200" spc="0" baseline="0" dirty="0">
                          <a:ln w="0"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rgbClr val="333333"/>
                              </a:gs>
                              <a:gs pos="100000">
                                <a:srgbClr val="333333"/>
                              </a:gs>
                            </a:gsLst>
                            <a:lin ang="5400000" scaled="0"/>
                          </a:gra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함초롬돋움" panose="02030504000101010101" pitchFamily="18" charset="-127"/>
                        </a:rPr>
                        <a:t>Pro*C  25000</a:t>
                      </a:r>
                      <a:r>
                        <a:rPr kumimoji="1" lang="ko-KR" altLang="en-US" sz="1000" kern="1200" spc="0" baseline="0" dirty="0">
                          <a:ln w="0"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rgbClr val="333333"/>
                              </a:gs>
                              <a:gs pos="100000">
                                <a:srgbClr val="333333"/>
                              </a:gs>
                            </a:gsLst>
                            <a:lin ang="5400000" scaled="0"/>
                          </a:gra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함초롬돋움" panose="02030504000101010101" pitchFamily="18" charset="-127"/>
                        </a:rPr>
                        <a:t>본</a:t>
                      </a:r>
                      <a:endParaRPr kumimoji="1" lang="en-US" altLang="ko-KR" sz="1000" kern="1200" spc="0" baseline="0" dirty="0">
                        <a:ln w="0"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gradFill>
                          <a:gsLst>
                            <a:gs pos="0">
                              <a:srgbClr val="333333"/>
                            </a:gs>
                            <a:gs pos="100000">
                              <a:srgbClr val="333333"/>
                            </a:gs>
                          </a:gsLst>
                          <a:lin ang="5400000" scaled="0"/>
                        </a:gra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72004" marR="72004" marT="36000" marB="3600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5935403"/>
                  </a:ext>
                </a:extLst>
              </a:tr>
              <a:tr h="218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kern="1200" spc="0" baseline="0" dirty="0">
                          <a:ln w="0"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함초롬돋움" panose="02030504000101010101" pitchFamily="18" charset="-127"/>
                        </a:rPr>
                        <a:t>S </a:t>
                      </a:r>
                      <a:r>
                        <a:rPr kumimoji="1" lang="ko-KR" altLang="en-US" sz="1000" kern="1200" spc="0" baseline="0" dirty="0">
                          <a:ln w="0"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함초롬돋움" panose="02030504000101010101" pitchFamily="18" charset="-127"/>
                        </a:rPr>
                        <a:t>증권</a:t>
                      </a:r>
                      <a:endParaRPr kumimoji="1" lang="en-US" altLang="ko-KR" sz="1000" kern="1200" spc="0" baseline="0" dirty="0">
                        <a:ln w="0"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KoPub돋움체 Bold" panose="02020603020101020101" pitchFamily="18" charset="-127"/>
                        <a:ea typeface="KoPub돋움체 Bold" panose="0202060302010102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72004" marR="72004" marT="36000" marB="360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kern="1200" spc="0" baseline="0" dirty="0">
                          <a:ln w="0"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rgbClr val="333333"/>
                              </a:gs>
                              <a:gs pos="100000">
                                <a:srgbClr val="333333"/>
                              </a:gs>
                            </a:gsLst>
                            <a:lin ang="5400000" scaled="0"/>
                          </a:gra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함초롬돋움" panose="02030504000101010101" pitchFamily="18" charset="-127"/>
                        </a:rPr>
                        <a:t>차세대</a:t>
                      </a:r>
                      <a:endParaRPr kumimoji="1" lang="en-US" altLang="ko-KR" sz="1000" kern="1200" spc="0" baseline="0" dirty="0">
                        <a:ln w="0"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gradFill>
                          <a:gsLst>
                            <a:gs pos="0">
                              <a:srgbClr val="333333"/>
                            </a:gs>
                            <a:gs pos="100000">
                              <a:srgbClr val="333333"/>
                            </a:gs>
                          </a:gsLst>
                          <a:lin ang="5400000" scaled="0"/>
                        </a:gra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72004" marR="72004" marT="36000" marB="3600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rgbClr val="686868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kern="1200" spc="0" baseline="0" dirty="0">
                          <a:ln w="0"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rgbClr val="333333"/>
                              </a:gs>
                              <a:gs pos="100000">
                                <a:srgbClr val="333333"/>
                              </a:gs>
                            </a:gsLst>
                            <a:lin ang="5400000" scaled="0"/>
                          </a:gra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함초롬돋움" panose="02030504000101010101" pitchFamily="18" charset="-127"/>
                        </a:rPr>
                        <a:t>UNIX</a:t>
                      </a:r>
                    </a:p>
                  </a:txBody>
                  <a:tcPr marL="72004" marR="72004" marT="36000" marB="3600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B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rgbClr val="686868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1000" kern="1200" spc="0" baseline="0" dirty="0">
                        <a:ln w="0"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gradFill>
                          <a:gsLst>
                            <a:gs pos="0">
                              <a:srgbClr val="333333"/>
                            </a:gs>
                            <a:gs pos="100000">
                              <a:srgbClr val="333333"/>
                            </a:gs>
                          </a:gsLst>
                          <a:lin ang="5400000" scaled="0"/>
                        </a:gra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72004" marR="72004" marT="36000" marB="3600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B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rgbClr val="686868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kern="1200" spc="0" baseline="0" dirty="0">
                          <a:ln w="0"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rgbClr val="333333"/>
                              </a:gs>
                              <a:gs pos="100000">
                                <a:srgbClr val="333333"/>
                              </a:gs>
                            </a:gsLst>
                            <a:lin ang="5400000" scaled="0"/>
                          </a:gra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함초롬돋움" panose="02030504000101010101" pitchFamily="18" charset="-127"/>
                        </a:rPr>
                        <a:t>Sybase</a:t>
                      </a:r>
                    </a:p>
                  </a:txBody>
                  <a:tcPr marL="72004" marR="72004" marT="36000" marB="3600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B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rgbClr val="686868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1000" kern="1200" spc="0" baseline="0" dirty="0">
                        <a:ln w="0"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gradFill>
                          <a:gsLst>
                            <a:gs pos="0">
                              <a:srgbClr val="333333"/>
                            </a:gs>
                            <a:gs pos="100000">
                              <a:srgbClr val="333333"/>
                            </a:gs>
                          </a:gsLst>
                          <a:lin ang="5400000" scaled="0"/>
                        </a:gra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72004" marR="72004" marT="36000" marB="3600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B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rgbClr val="686868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kern="1200" spc="0" baseline="0" dirty="0">
                          <a:ln w="0"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rgbClr val="333333"/>
                              </a:gs>
                              <a:gs pos="100000">
                                <a:srgbClr val="333333"/>
                              </a:gs>
                            </a:gsLst>
                            <a:lin ang="5400000" scaled="0"/>
                          </a:gra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함초롬돋움" panose="02030504000101010101" pitchFamily="18" charset="-127"/>
                        </a:rPr>
                        <a:t>UNIX</a:t>
                      </a:r>
                    </a:p>
                  </a:txBody>
                  <a:tcPr marL="72004" marR="72004" marT="36000" marB="3600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F5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rgbClr val="686868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1000" kern="1200" spc="0" baseline="0" dirty="0">
                        <a:ln w="0"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gradFill>
                          <a:gsLst>
                            <a:gs pos="0">
                              <a:srgbClr val="333333"/>
                            </a:gs>
                            <a:gs pos="100000">
                              <a:srgbClr val="333333"/>
                            </a:gs>
                          </a:gsLst>
                          <a:lin ang="5400000" scaled="0"/>
                        </a:gra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72004" marR="72004" marT="36000" marB="3600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F5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rgbClr val="686868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kern="1200" spc="0" baseline="0" dirty="0">
                          <a:ln w="0"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rgbClr val="333333"/>
                              </a:gs>
                              <a:gs pos="100000">
                                <a:srgbClr val="333333"/>
                              </a:gs>
                            </a:gsLst>
                            <a:lin ang="5400000" scaled="0"/>
                          </a:gra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함초롬돋움" panose="02030504000101010101" pitchFamily="18" charset="-127"/>
                        </a:rPr>
                        <a:t>DB2</a:t>
                      </a:r>
                    </a:p>
                  </a:txBody>
                  <a:tcPr marL="72004" marR="72004" marT="36000" marB="3600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F5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rgbClr val="686868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1000" kern="1200" spc="0" baseline="0" dirty="0">
                        <a:ln w="0"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gradFill>
                          <a:gsLst>
                            <a:gs pos="0">
                              <a:srgbClr val="333333"/>
                            </a:gs>
                            <a:gs pos="100000">
                              <a:srgbClr val="333333"/>
                            </a:gs>
                          </a:gsLst>
                          <a:lin ang="5400000" scaled="0"/>
                        </a:gra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72004" marR="72004" marT="36000" marB="3600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F5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rgbClr val="686868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kern="1200" spc="0" baseline="0" dirty="0">
                          <a:ln w="0"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rgbClr val="333333"/>
                              </a:gs>
                              <a:gs pos="100000">
                                <a:srgbClr val="333333"/>
                              </a:gs>
                            </a:gsLst>
                            <a:lin ang="5400000" scaled="0"/>
                          </a:gra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함초롬돋움" panose="02030504000101010101" pitchFamily="18" charset="-127"/>
                        </a:rPr>
                        <a:t>Sybase SP 3,100 </a:t>
                      </a:r>
                      <a:r>
                        <a:rPr kumimoji="1" lang="ko-KR" altLang="en-US" sz="1000" kern="1200" spc="0" baseline="0" dirty="0">
                          <a:ln w="0"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rgbClr val="333333"/>
                              </a:gs>
                              <a:gs pos="100000">
                                <a:srgbClr val="333333"/>
                              </a:gs>
                            </a:gsLst>
                            <a:lin ang="5400000" scaled="0"/>
                          </a:gra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함초롬돋움" panose="02030504000101010101" pitchFamily="18" charset="-127"/>
                        </a:rPr>
                        <a:t>본</a:t>
                      </a:r>
                      <a:endParaRPr kumimoji="1" lang="en-US" altLang="ko-KR" sz="1000" kern="1200" spc="0" baseline="0" dirty="0">
                        <a:ln w="0"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gradFill>
                          <a:gsLst>
                            <a:gs pos="0">
                              <a:srgbClr val="333333"/>
                            </a:gs>
                            <a:gs pos="100000">
                              <a:srgbClr val="333333"/>
                            </a:gs>
                          </a:gsLst>
                          <a:lin ang="5400000" scaled="0"/>
                        </a:gra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72004" marR="72004" marT="36000" marB="3600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755760"/>
                  </a:ext>
                </a:extLst>
              </a:tr>
              <a:tr h="3674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kern="1200" spc="0" baseline="0" dirty="0">
                          <a:ln w="0"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rgbClr val="333333"/>
                              </a:gs>
                              <a:gs pos="100000">
                                <a:srgbClr val="333333"/>
                              </a:gs>
                            </a:gsLst>
                            <a:lin ang="5400000" scaled="0"/>
                          </a:gradFill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함초롬돋움" panose="02030504000101010101" pitchFamily="18" charset="-127"/>
                        </a:rPr>
                        <a:t>공공기관</a:t>
                      </a:r>
                      <a:endParaRPr kumimoji="1" lang="en-US" altLang="ko-KR" sz="1000" kern="1200" spc="0" baseline="0" dirty="0">
                        <a:ln w="0"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gradFill>
                          <a:gsLst>
                            <a:gs pos="0">
                              <a:srgbClr val="333333"/>
                            </a:gs>
                            <a:gs pos="100000">
                              <a:srgbClr val="333333"/>
                            </a:gs>
                          </a:gsLst>
                          <a:lin ang="5400000" scaled="0"/>
                        </a:gradFill>
                        <a:latin typeface="KoPub돋움체 Bold" panose="02020603020101020101" pitchFamily="18" charset="-127"/>
                        <a:ea typeface="KoPub돋움체 Bold" panose="0202060302010102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72004" marR="72004" marT="36000" marB="360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kern="1200" spc="0" baseline="0" dirty="0">
                          <a:ln w="0"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rgbClr val="333333"/>
                              </a:gs>
                              <a:gs pos="100000">
                                <a:srgbClr val="333333"/>
                              </a:gs>
                            </a:gsLst>
                            <a:lin ang="5400000" scaled="0"/>
                          </a:gra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함초롬돋움" panose="02030504000101010101" pitchFamily="18" charset="-127"/>
                        </a:rPr>
                        <a:t>차세대</a:t>
                      </a:r>
                      <a:endParaRPr kumimoji="1" lang="en-US" altLang="ko-KR" sz="1000" kern="1200" spc="0" baseline="0" dirty="0">
                        <a:ln w="0"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gradFill>
                          <a:gsLst>
                            <a:gs pos="0">
                              <a:srgbClr val="333333"/>
                            </a:gs>
                            <a:gs pos="100000">
                              <a:srgbClr val="333333"/>
                            </a:gs>
                          </a:gsLst>
                          <a:lin ang="5400000" scaled="0"/>
                        </a:gra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72004" marR="72004" marT="36000" marB="3600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rgbClr val="686868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kern="1200" spc="0" baseline="0" dirty="0">
                          <a:ln w="0"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rgbClr val="333333"/>
                              </a:gs>
                              <a:gs pos="100000">
                                <a:srgbClr val="333333"/>
                              </a:gs>
                            </a:gsLst>
                            <a:lin ang="5400000" scaled="0"/>
                          </a:gra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함초롬돋움" panose="02030504000101010101" pitchFamily="18" charset="-127"/>
                        </a:rPr>
                        <a:t>AIX</a:t>
                      </a:r>
                    </a:p>
                  </a:txBody>
                  <a:tcPr marL="72004" marR="72004" marT="36000" marB="3600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B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rgbClr val="686868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kern="1200" spc="0" baseline="0" dirty="0">
                          <a:ln w="0"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rgbClr val="333333"/>
                              </a:gs>
                              <a:gs pos="100000">
                                <a:srgbClr val="333333"/>
                              </a:gs>
                            </a:gsLst>
                            <a:lin ang="5400000" scaled="0"/>
                          </a:gra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함초롬돋움" panose="02030504000101010101" pitchFamily="18" charset="-127"/>
                        </a:rPr>
                        <a:t>EC</a:t>
                      </a:r>
                      <a:r>
                        <a:rPr kumimoji="1" lang="ko-KR" altLang="en-US" sz="1000" kern="1200" spc="0" baseline="0" dirty="0">
                          <a:ln w="0"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rgbClr val="333333"/>
                              </a:gs>
                              <a:gs pos="100000">
                                <a:srgbClr val="333333"/>
                              </a:gs>
                            </a:gsLst>
                            <a:lin ang="5400000" scaled="0"/>
                          </a:gra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함초롬돋움" panose="02030504000101010101" pitchFamily="18" charset="-127"/>
                        </a:rPr>
                        <a:t> </a:t>
                      </a:r>
                      <a:r>
                        <a:rPr kumimoji="1" lang="en-US" altLang="ko-KR" sz="1000" kern="1200" spc="0" baseline="0" dirty="0">
                          <a:ln w="0"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rgbClr val="333333"/>
                              </a:gs>
                              <a:gs pos="100000">
                                <a:srgbClr val="333333"/>
                              </a:gs>
                            </a:gsLst>
                            <a:lin ang="5400000" scaled="0"/>
                          </a:gra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함초롬돋움" panose="02030504000101010101" pitchFamily="18" charset="-127"/>
                        </a:rPr>
                        <a:t>/  PL/SQL</a:t>
                      </a:r>
                    </a:p>
                  </a:txBody>
                  <a:tcPr marL="72004" marR="72004" marT="36000" marB="3600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B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rgbClr val="686868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kern="1200" spc="0" baseline="0" dirty="0" err="1">
                          <a:ln w="0"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rgbClr val="333333"/>
                              </a:gs>
                              <a:gs pos="100000">
                                <a:srgbClr val="333333"/>
                              </a:gs>
                            </a:gsLst>
                            <a:lin ang="5400000" scaled="0"/>
                          </a:gra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함초롬돋움" panose="02030504000101010101" pitchFamily="18" charset="-127"/>
                        </a:rPr>
                        <a:t>UniSQL</a:t>
                      </a:r>
                      <a:r>
                        <a:rPr kumimoji="1" lang="en-US" altLang="ko-KR" sz="1000" kern="1200" spc="0" baseline="0" dirty="0">
                          <a:ln w="0"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rgbClr val="333333"/>
                              </a:gs>
                              <a:gs pos="100000">
                                <a:srgbClr val="333333"/>
                              </a:gs>
                            </a:gsLst>
                            <a:lin ang="5400000" scaled="0"/>
                          </a:gra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함초롬돋움" panose="02030504000101010101" pitchFamily="18" charset="-127"/>
                        </a:rPr>
                        <a:t> / Oracle</a:t>
                      </a:r>
                    </a:p>
                  </a:txBody>
                  <a:tcPr marL="72004" marR="72004" marT="36000" marB="3600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B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rgbClr val="686868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1000" kern="1200" spc="0" baseline="0" dirty="0">
                        <a:ln w="0"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gradFill>
                          <a:gsLst>
                            <a:gs pos="0">
                              <a:srgbClr val="333333"/>
                            </a:gs>
                            <a:gs pos="100000">
                              <a:srgbClr val="333333"/>
                            </a:gs>
                          </a:gsLst>
                          <a:lin ang="5400000" scaled="0"/>
                        </a:gra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72004" marR="72004" marT="36000" marB="3600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B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rgbClr val="686868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kern="1200" spc="0" baseline="0" dirty="0">
                          <a:ln w="0"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rgbClr val="333333"/>
                              </a:gs>
                              <a:gs pos="100000">
                                <a:srgbClr val="333333"/>
                              </a:gs>
                            </a:gsLst>
                            <a:lin ang="5400000" scaled="0"/>
                          </a:gra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함초롬돋움" panose="02030504000101010101" pitchFamily="18" charset="-127"/>
                        </a:rPr>
                        <a:t>AIX</a:t>
                      </a:r>
                    </a:p>
                  </a:txBody>
                  <a:tcPr marL="72004" marR="72004" marT="36000" marB="3600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F5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rgbClr val="686868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kern="1200" spc="0" baseline="0" dirty="0">
                          <a:ln w="0"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rgbClr val="333333"/>
                              </a:gs>
                              <a:gs pos="100000">
                                <a:srgbClr val="333333"/>
                              </a:gs>
                            </a:gsLst>
                            <a:lin ang="5400000" scaled="0"/>
                          </a:gra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함초롬돋움" panose="02030504000101010101" pitchFamily="18" charset="-127"/>
                        </a:rPr>
                        <a:t>PL/SQL</a:t>
                      </a:r>
                    </a:p>
                  </a:txBody>
                  <a:tcPr marL="72004" marR="72004" marT="36000" marB="3600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F5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rgbClr val="686868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kern="1200" spc="0" baseline="0" dirty="0">
                          <a:ln w="0"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rgbClr val="333333"/>
                              </a:gs>
                              <a:gs pos="100000">
                                <a:srgbClr val="333333"/>
                              </a:gs>
                            </a:gsLst>
                            <a:lin ang="5400000" scaled="0"/>
                          </a:gra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함초롬돋움" panose="02030504000101010101" pitchFamily="18" charset="-127"/>
                        </a:rPr>
                        <a:t>Oracle</a:t>
                      </a:r>
                    </a:p>
                  </a:txBody>
                  <a:tcPr marL="72004" marR="72004" marT="36000" marB="3600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F5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rgbClr val="686868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1000" kern="1200" spc="0" baseline="0" dirty="0">
                        <a:ln w="0"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gradFill>
                          <a:gsLst>
                            <a:gs pos="0">
                              <a:srgbClr val="333333"/>
                            </a:gs>
                            <a:gs pos="100000">
                              <a:srgbClr val="333333"/>
                            </a:gs>
                          </a:gsLst>
                          <a:lin ang="5400000" scaled="0"/>
                        </a:gra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72004" marR="72004" marT="36000" marB="3600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F5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rgbClr val="686868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kern="1200" spc="0" baseline="0" dirty="0">
                          <a:ln w="0"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rgbClr val="333333"/>
                              </a:gs>
                              <a:gs pos="100000">
                                <a:srgbClr val="333333"/>
                              </a:gs>
                            </a:gsLst>
                            <a:lin ang="5400000" scaled="0"/>
                          </a:gra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함초롬돋움" panose="02030504000101010101" pitchFamily="18" charset="-127"/>
                        </a:rPr>
                        <a:t>EC</a:t>
                      </a:r>
                      <a:r>
                        <a:rPr kumimoji="1" lang="ko-KR" altLang="en-US" sz="1000" kern="1200" spc="0" baseline="0" dirty="0">
                          <a:ln w="0"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rgbClr val="333333"/>
                              </a:gs>
                              <a:gs pos="100000">
                                <a:srgbClr val="333333"/>
                              </a:gs>
                            </a:gsLst>
                            <a:lin ang="5400000" scaled="0"/>
                          </a:gra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함초롬돋움" panose="02030504000101010101" pitchFamily="18" charset="-127"/>
                        </a:rPr>
                        <a:t> </a:t>
                      </a:r>
                      <a:r>
                        <a:rPr kumimoji="1" lang="en-US" altLang="ko-KR" sz="1000" kern="1200" spc="0" baseline="0" dirty="0">
                          <a:ln w="0"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rgbClr val="333333"/>
                              </a:gs>
                              <a:gs pos="100000">
                                <a:srgbClr val="333333"/>
                              </a:gs>
                            </a:gsLst>
                            <a:lin ang="5400000" scaled="0"/>
                          </a:gra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함초롬돋움" panose="02030504000101010101" pitchFamily="18" charset="-127"/>
                        </a:rPr>
                        <a:t>5,400</a:t>
                      </a:r>
                      <a:r>
                        <a:rPr kumimoji="1" lang="ko-KR" altLang="en-US" sz="1000" kern="1200" spc="0" baseline="0" dirty="0">
                          <a:ln w="0"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rgbClr val="333333"/>
                              </a:gs>
                              <a:gs pos="100000">
                                <a:srgbClr val="333333"/>
                              </a:gs>
                            </a:gsLst>
                            <a:lin ang="5400000" scaled="0"/>
                          </a:gra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함초롬돋움" panose="02030504000101010101" pitchFamily="18" charset="-127"/>
                        </a:rPr>
                        <a:t>본</a:t>
                      </a:r>
                      <a:r>
                        <a:rPr kumimoji="1" lang="en-US" altLang="ko-KR" sz="1000" kern="1200" spc="0" baseline="0" dirty="0">
                          <a:ln w="0"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rgbClr val="333333"/>
                              </a:gs>
                              <a:gs pos="100000">
                                <a:srgbClr val="333333"/>
                              </a:gs>
                            </a:gsLst>
                            <a:lin ang="5400000" scaled="0"/>
                          </a:gra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함초롬돋움" panose="02030504000101010101" pitchFamily="18" charset="-127"/>
                        </a:rPr>
                        <a:t>,  SP 4,,700</a:t>
                      </a:r>
                      <a:r>
                        <a:rPr kumimoji="1" lang="ko-KR" altLang="en-US" sz="1000" kern="1200" spc="0" baseline="0" dirty="0">
                          <a:ln w="0"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rgbClr val="333333"/>
                              </a:gs>
                              <a:gs pos="100000">
                                <a:srgbClr val="333333"/>
                              </a:gs>
                            </a:gsLst>
                            <a:lin ang="5400000" scaled="0"/>
                          </a:gra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함초롬돋움" panose="02030504000101010101" pitchFamily="18" charset="-127"/>
                        </a:rPr>
                        <a:t>본</a:t>
                      </a:r>
                      <a:endParaRPr kumimoji="1" lang="en-US" altLang="ko-KR" sz="1000" kern="1200" spc="0" baseline="0" dirty="0">
                        <a:ln w="0"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gradFill>
                          <a:gsLst>
                            <a:gs pos="0">
                              <a:srgbClr val="333333"/>
                            </a:gs>
                            <a:gs pos="100000">
                              <a:srgbClr val="333333"/>
                            </a:gs>
                          </a:gsLst>
                          <a:lin ang="5400000" scaled="0"/>
                        </a:gra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72004" marR="72004" marT="36000" marB="3600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7914233"/>
                  </a:ext>
                </a:extLst>
              </a:tr>
              <a:tr h="3674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kern="1200" spc="0" baseline="0" dirty="0">
                          <a:ln w="0"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rgbClr val="333333"/>
                              </a:gs>
                              <a:gs pos="100000">
                                <a:srgbClr val="333333"/>
                              </a:gs>
                            </a:gsLst>
                            <a:lin ang="5400000" scaled="0"/>
                          </a:gradFill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함초롬돋움" panose="02030504000101010101" pitchFamily="18" charset="-127"/>
                        </a:rPr>
                        <a:t>H </a:t>
                      </a:r>
                      <a:r>
                        <a:rPr kumimoji="1" lang="ko-KR" altLang="en-US" sz="1000" kern="1200" spc="0" baseline="0" dirty="0">
                          <a:ln w="0"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rgbClr val="333333"/>
                              </a:gs>
                              <a:gs pos="100000">
                                <a:srgbClr val="333333"/>
                              </a:gs>
                            </a:gsLst>
                            <a:lin ang="5400000" scaled="0"/>
                          </a:gradFill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함초롬돋움" panose="02030504000101010101" pitchFamily="18" charset="-127"/>
                        </a:rPr>
                        <a:t>화재</a:t>
                      </a:r>
                      <a:endParaRPr kumimoji="1" lang="en-US" altLang="ko-KR" sz="1000" kern="1200" spc="0" baseline="0" dirty="0">
                        <a:ln w="0"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gradFill>
                          <a:gsLst>
                            <a:gs pos="0">
                              <a:srgbClr val="333333"/>
                            </a:gs>
                            <a:gs pos="100000">
                              <a:srgbClr val="333333"/>
                            </a:gs>
                          </a:gsLst>
                          <a:lin ang="5400000" scaled="0"/>
                        </a:gradFill>
                        <a:latin typeface="KoPub돋움체 Bold" panose="02020603020101020101" pitchFamily="18" charset="-127"/>
                        <a:ea typeface="KoPub돋움체 Bold" panose="0202060302010102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72004" marR="72004" marT="36000" marB="360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kern="1200" spc="0" baseline="0" dirty="0">
                          <a:ln w="0"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rgbClr val="333333"/>
                              </a:gs>
                              <a:gs pos="100000">
                                <a:srgbClr val="333333"/>
                              </a:gs>
                            </a:gsLst>
                            <a:lin ang="5400000" scaled="0"/>
                          </a:gra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함초롬돋움" panose="02030504000101010101" pitchFamily="18" charset="-127"/>
                        </a:rPr>
                        <a:t>차세대</a:t>
                      </a:r>
                      <a:endParaRPr kumimoji="1" lang="en-US" altLang="ko-KR" sz="1000" kern="1200" spc="0" baseline="0" dirty="0">
                        <a:ln w="0"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gradFill>
                          <a:gsLst>
                            <a:gs pos="0">
                              <a:srgbClr val="333333"/>
                            </a:gs>
                            <a:gs pos="100000">
                              <a:srgbClr val="333333"/>
                            </a:gs>
                          </a:gsLst>
                          <a:lin ang="5400000" scaled="0"/>
                        </a:gra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72004" marR="72004" marT="36000" marB="3600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rgbClr val="686868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kern="1200" spc="0" baseline="0" dirty="0">
                          <a:ln w="0"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rgbClr val="333333"/>
                              </a:gs>
                              <a:gs pos="100000">
                                <a:srgbClr val="333333"/>
                              </a:gs>
                            </a:gsLst>
                            <a:lin ang="5400000" scaled="0"/>
                          </a:gra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함초롬돋움" panose="02030504000101010101" pitchFamily="18" charset="-127"/>
                        </a:rPr>
                        <a:t>HP-UX</a:t>
                      </a:r>
                    </a:p>
                  </a:txBody>
                  <a:tcPr marL="72004" marR="72004" marT="36000" marB="3600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B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rgbClr val="686868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kern="1200" spc="0" baseline="0" dirty="0">
                          <a:ln w="0"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rgbClr val="333333"/>
                              </a:gs>
                              <a:gs pos="100000">
                                <a:srgbClr val="333333"/>
                              </a:gs>
                            </a:gsLst>
                            <a:lin ang="5400000" scaled="0"/>
                          </a:gra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함초롬돋움" panose="02030504000101010101" pitchFamily="18" charset="-127"/>
                        </a:rPr>
                        <a:t>Pro*C</a:t>
                      </a:r>
                    </a:p>
                  </a:txBody>
                  <a:tcPr marL="72004" marR="72004" marT="36000" marB="3600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B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rgbClr val="686868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kern="1200" spc="0" baseline="0" dirty="0">
                          <a:ln w="0"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rgbClr val="333333"/>
                              </a:gs>
                              <a:gs pos="100000">
                                <a:srgbClr val="333333"/>
                              </a:gs>
                            </a:gsLst>
                            <a:lin ang="5400000" scaled="0"/>
                          </a:gra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함초롬돋움" panose="02030504000101010101" pitchFamily="18" charset="-127"/>
                        </a:rPr>
                        <a:t>Oracle</a:t>
                      </a:r>
                    </a:p>
                  </a:txBody>
                  <a:tcPr marL="72004" marR="72004" marT="36000" marB="3600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B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rgbClr val="686868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kern="1200" spc="0" baseline="0" dirty="0" err="1">
                          <a:ln w="0"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rgbClr val="333333"/>
                              </a:gs>
                              <a:gs pos="100000">
                                <a:srgbClr val="333333"/>
                              </a:gs>
                            </a:gsLst>
                            <a:lin ang="5400000" scaled="0"/>
                          </a:gra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함초롬돋움" panose="02030504000101010101" pitchFamily="18" charset="-127"/>
                        </a:rPr>
                        <a:t>Tmax</a:t>
                      </a:r>
                      <a:r>
                        <a:rPr kumimoji="1" lang="ko-KR" altLang="en-US" sz="1000" kern="1200" spc="0" baseline="0" dirty="0">
                          <a:ln w="0"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rgbClr val="333333"/>
                              </a:gs>
                              <a:gs pos="100000">
                                <a:srgbClr val="333333"/>
                              </a:gs>
                            </a:gsLst>
                            <a:lin ang="5400000" scaled="0"/>
                          </a:gra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함초롬돋움" panose="02030504000101010101" pitchFamily="18" charset="-127"/>
                        </a:rPr>
                        <a:t> </a:t>
                      </a:r>
                      <a:r>
                        <a:rPr kumimoji="1" lang="en-US" altLang="ko-KR" sz="1000" kern="1200" spc="0" baseline="0" dirty="0">
                          <a:ln w="0"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rgbClr val="333333"/>
                              </a:gs>
                              <a:gs pos="100000">
                                <a:srgbClr val="333333"/>
                              </a:gs>
                            </a:gsLst>
                            <a:lin ang="5400000" scaled="0"/>
                          </a:gra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함초롬돋움" panose="02030504000101010101" pitchFamily="18" charset="-127"/>
                        </a:rPr>
                        <a:t>Proc</a:t>
                      </a:r>
                    </a:p>
                  </a:txBody>
                  <a:tcPr marL="72004" marR="72004" marT="36000" marB="3600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B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rgbClr val="686868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kern="1200" spc="0" baseline="0" dirty="0">
                          <a:ln w="0"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rgbClr val="333333"/>
                              </a:gs>
                              <a:gs pos="100000">
                                <a:srgbClr val="333333"/>
                              </a:gs>
                            </a:gsLst>
                            <a:lin ang="5400000" scaled="0"/>
                          </a:gra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함초롬돋움" panose="02030504000101010101" pitchFamily="18" charset="-127"/>
                        </a:rPr>
                        <a:t>HP-UX</a:t>
                      </a:r>
                    </a:p>
                  </a:txBody>
                  <a:tcPr marL="72004" marR="72004" marT="36000" marB="3600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F5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rgbClr val="686868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kern="1200" spc="0" baseline="0" dirty="0">
                          <a:ln w="0"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rgbClr val="333333"/>
                              </a:gs>
                              <a:gs pos="100000">
                                <a:srgbClr val="333333"/>
                              </a:gs>
                            </a:gsLst>
                            <a:lin ang="5400000" scaled="0"/>
                          </a:gra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함초롬돋움" panose="02030504000101010101" pitchFamily="18" charset="-127"/>
                        </a:rPr>
                        <a:t>JAVA</a:t>
                      </a:r>
                    </a:p>
                  </a:txBody>
                  <a:tcPr marL="72004" marR="72004" marT="36000" marB="3600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F5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rgbClr val="686868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kern="1200" spc="0" baseline="0" dirty="0">
                          <a:ln w="0"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rgbClr val="333333"/>
                              </a:gs>
                              <a:gs pos="100000">
                                <a:srgbClr val="333333"/>
                              </a:gs>
                            </a:gsLst>
                            <a:lin ang="5400000" scaled="0"/>
                          </a:gra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함초롬돋움" panose="02030504000101010101" pitchFamily="18" charset="-127"/>
                        </a:rPr>
                        <a:t>Oracle</a:t>
                      </a:r>
                    </a:p>
                  </a:txBody>
                  <a:tcPr marL="72004" marR="72004" marT="36000" marB="3600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F5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rgbClr val="686868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kern="1200" spc="0" baseline="0" dirty="0">
                          <a:ln w="0"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rgbClr val="333333"/>
                              </a:gs>
                              <a:gs pos="100000">
                                <a:srgbClr val="333333"/>
                              </a:gs>
                            </a:gsLst>
                            <a:lin ang="5400000" scaled="0"/>
                          </a:gra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함초롬돋움" panose="02030504000101010101" pitchFamily="18" charset="-127"/>
                        </a:rPr>
                        <a:t>AnyFrame</a:t>
                      </a:r>
                    </a:p>
                  </a:txBody>
                  <a:tcPr marL="72004" marR="72004" marT="36000" marB="3600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F5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rgbClr val="686868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kern="1200" spc="0" baseline="0" dirty="0">
                          <a:ln w="0"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rgbClr val="333333"/>
                              </a:gs>
                              <a:gs pos="100000">
                                <a:srgbClr val="333333"/>
                              </a:gs>
                            </a:gsLst>
                            <a:lin ang="5400000" scaled="0"/>
                          </a:gra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함초롬돋움" panose="02030504000101010101" pitchFamily="18" charset="-127"/>
                        </a:rPr>
                        <a:t>Pro*C 7,500</a:t>
                      </a:r>
                      <a:r>
                        <a:rPr kumimoji="1" lang="ko-KR" altLang="en-US" sz="1000" kern="1200" spc="0" baseline="0" dirty="0">
                          <a:ln w="0"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rgbClr val="333333"/>
                              </a:gs>
                              <a:gs pos="100000">
                                <a:srgbClr val="333333"/>
                              </a:gs>
                            </a:gsLst>
                            <a:lin ang="5400000" scaled="0"/>
                          </a:gra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함초롬돋움" panose="02030504000101010101" pitchFamily="18" charset="-127"/>
                        </a:rPr>
                        <a:t>본</a:t>
                      </a:r>
                      <a:endParaRPr kumimoji="1" lang="en-US" altLang="ko-KR" sz="1000" kern="1200" spc="0" baseline="0" dirty="0">
                        <a:ln w="0"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gradFill>
                          <a:gsLst>
                            <a:gs pos="0">
                              <a:srgbClr val="333333"/>
                            </a:gs>
                            <a:gs pos="100000">
                              <a:srgbClr val="333333"/>
                            </a:gs>
                          </a:gsLst>
                          <a:lin ang="5400000" scaled="0"/>
                        </a:gra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72004" marR="72004" marT="36000" marB="3600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6231831"/>
                  </a:ext>
                </a:extLst>
              </a:tr>
              <a:tr h="3674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kern="1200" spc="0" baseline="0" dirty="0">
                          <a:ln w="0"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rgbClr val="333333"/>
                              </a:gs>
                              <a:gs pos="100000">
                                <a:srgbClr val="333333"/>
                              </a:gs>
                            </a:gsLst>
                            <a:lin ang="5400000" scaled="0"/>
                          </a:gradFill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함초롬돋움" panose="02030504000101010101" pitchFamily="18" charset="-127"/>
                        </a:rPr>
                        <a:t>S </a:t>
                      </a:r>
                      <a:r>
                        <a:rPr kumimoji="1" lang="ko-KR" altLang="en-US" sz="1000" kern="1200" spc="0" baseline="0" dirty="0">
                          <a:ln w="0"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rgbClr val="333333"/>
                              </a:gs>
                              <a:gs pos="100000">
                                <a:srgbClr val="333333"/>
                              </a:gs>
                            </a:gsLst>
                            <a:lin ang="5400000" scaled="0"/>
                          </a:gradFill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함초롬돋움" panose="02030504000101010101" pitchFamily="18" charset="-127"/>
                        </a:rPr>
                        <a:t>카드</a:t>
                      </a:r>
                      <a:endParaRPr kumimoji="1" lang="en-US" altLang="ko-KR" sz="1000" kern="1200" spc="0" baseline="0" dirty="0">
                        <a:ln w="0"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gradFill>
                          <a:gsLst>
                            <a:gs pos="0">
                              <a:srgbClr val="333333"/>
                            </a:gs>
                            <a:gs pos="100000">
                              <a:srgbClr val="333333"/>
                            </a:gs>
                          </a:gsLst>
                          <a:lin ang="5400000" scaled="0"/>
                        </a:gradFill>
                        <a:latin typeface="KoPub돋움체 Bold" panose="02020603020101020101" pitchFamily="18" charset="-127"/>
                        <a:ea typeface="KoPub돋움체 Bold" panose="0202060302010102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72004" marR="72004" marT="36000" marB="360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kern="1200" spc="0" baseline="0" dirty="0" err="1">
                          <a:ln w="0"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rgbClr val="333333"/>
                              </a:gs>
                              <a:gs pos="100000">
                                <a:srgbClr val="333333"/>
                              </a:gs>
                            </a:gsLst>
                            <a:lin ang="5400000" scaled="0"/>
                          </a:gra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함초롬돋움" panose="02030504000101010101" pitchFamily="18" charset="-127"/>
                        </a:rPr>
                        <a:t>Vangard</a:t>
                      </a:r>
                      <a:r>
                        <a:rPr kumimoji="1" lang="en-US" altLang="ko-KR" sz="1000" kern="1200" spc="0" baseline="0" dirty="0">
                          <a:ln w="0"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rgbClr val="333333"/>
                              </a:gs>
                              <a:gs pos="100000">
                                <a:srgbClr val="333333"/>
                              </a:gs>
                            </a:gsLst>
                            <a:lin ang="5400000" scaled="0"/>
                          </a:gra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함초롬돋움" panose="02030504000101010101" pitchFamily="18" charset="-127"/>
                        </a:rPr>
                        <a:t> PJT</a:t>
                      </a:r>
                    </a:p>
                  </a:txBody>
                  <a:tcPr marL="72004" marR="72004" marT="36000" marB="3600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rgbClr val="686868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kern="1200" spc="0" baseline="0" dirty="0">
                          <a:ln w="0"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rgbClr val="333333"/>
                              </a:gs>
                              <a:gs pos="100000">
                                <a:srgbClr val="333333"/>
                              </a:gs>
                            </a:gsLst>
                            <a:lin ang="5400000" scaled="0"/>
                          </a:gra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함초롬돋움" panose="02030504000101010101" pitchFamily="18" charset="-127"/>
                        </a:rPr>
                        <a:t>Z/OS</a:t>
                      </a:r>
                    </a:p>
                  </a:txBody>
                  <a:tcPr marL="72004" marR="72004" marT="36000" marB="3600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B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rgbClr val="686868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kern="1200" spc="0" baseline="0" dirty="0">
                          <a:ln w="0"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rgbClr val="333333"/>
                              </a:gs>
                              <a:gs pos="100000">
                                <a:srgbClr val="333333"/>
                              </a:gs>
                            </a:gsLst>
                            <a:lin ang="5400000" scaled="0"/>
                          </a:gra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함초롬돋움" panose="02030504000101010101" pitchFamily="18" charset="-127"/>
                        </a:rPr>
                        <a:t>CICS/COBOL</a:t>
                      </a:r>
                    </a:p>
                  </a:txBody>
                  <a:tcPr marL="72004" marR="72004" marT="36000" marB="3600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B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rgbClr val="686868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kern="1200" spc="0" baseline="0" dirty="0">
                          <a:ln w="0"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rgbClr val="333333"/>
                              </a:gs>
                              <a:gs pos="100000">
                                <a:srgbClr val="333333"/>
                              </a:gs>
                            </a:gsLst>
                            <a:lin ang="5400000" scaled="0"/>
                          </a:gra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함초롬돋움" panose="02030504000101010101" pitchFamily="18" charset="-127"/>
                        </a:rPr>
                        <a:t>DB2</a:t>
                      </a:r>
                    </a:p>
                  </a:txBody>
                  <a:tcPr marL="72004" marR="72004" marT="36000" marB="3600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B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rgbClr val="686868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kern="1200" spc="0" baseline="0" dirty="0">
                          <a:ln w="0"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rgbClr val="333333"/>
                              </a:gs>
                              <a:gs pos="100000">
                                <a:srgbClr val="333333"/>
                              </a:gs>
                            </a:gsLst>
                            <a:lin ang="5400000" scaled="0"/>
                          </a:gra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함초롬돋움" panose="02030504000101010101" pitchFamily="18" charset="-127"/>
                        </a:rPr>
                        <a:t>Systemier</a:t>
                      </a:r>
                    </a:p>
                  </a:txBody>
                  <a:tcPr marL="72004" marR="72004" marT="36000" marB="3600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B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rgbClr val="686868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kern="1200" spc="0" baseline="0" dirty="0">
                          <a:ln w="0"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rgbClr val="333333"/>
                              </a:gs>
                              <a:gs pos="100000">
                                <a:srgbClr val="333333"/>
                              </a:gs>
                            </a:gsLst>
                            <a:lin ang="5400000" scaled="0"/>
                          </a:gra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함초롬돋움" panose="02030504000101010101" pitchFamily="18" charset="-127"/>
                        </a:rPr>
                        <a:t>HP-UX</a:t>
                      </a:r>
                    </a:p>
                  </a:txBody>
                  <a:tcPr marL="72004" marR="72004" marT="36000" marB="3600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F5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rgbClr val="686868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kern="1200" spc="0" baseline="0" dirty="0">
                          <a:ln w="0"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rgbClr val="333333"/>
                              </a:gs>
                              <a:gs pos="100000">
                                <a:srgbClr val="333333"/>
                              </a:gs>
                            </a:gsLst>
                            <a:lin ang="5400000" scaled="0"/>
                          </a:gra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함초롬돋움" panose="02030504000101010101" pitchFamily="18" charset="-127"/>
                        </a:rPr>
                        <a:t>C / Pro*C</a:t>
                      </a:r>
                    </a:p>
                  </a:txBody>
                  <a:tcPr marL="72004" marR="72004" marT="36000" marB="3600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F5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rgbClr val="686868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kern="1200" spc="0" baseline="0" dirty="0">
                          <a:ln w="0"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rgbClr val="333333"/>
                              </a:gs>
                              <a:gs pos="100000">
                                <a:srgbClr val="333333"/>
                              </a:gs>
                            </a:gsLst>
                            <a:lin ang="5400000" scaled="0"/>
                          </a:gra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함초롬돋움" panose="02030504000101010101" pitchFamily="18" charset="-127"/>
                        </a:rPr>
                        <a:t>Oracle</a:t>
                      </a:r>
                    </a:p>
                  </a:txBody>
                  <a:tcPr marL="72004" marR="72004" marT="36000" marB="3600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F5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rgbClr val="686868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kern="1200" spc="0" baseline="0" dirty="0">
                          <a:ln w="0"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rgbClr val="333333"/>
                              </a:gs>
                              <a:gs pos="100000">
                                <a:srgbClr val="333333"/>
                              </a:gs>
                            </a:gsLst>
                            <a:lin ang="5400000" scaled="0"/>
                          </a:gra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함초롬돋움" panose="02030504000101010101" pitchFamily="18" charset="-127"/>
                        </a:rPr>
                        <a:t>Systemier</a:t>
                      </a:r>
                    </a:p>
                  </a:txBody>
                  <a:tcPr marL="72004" marR="72004" marT="36000" marB="3600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F5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rgbClr val="686868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kern="1200" spc="0" baseline="0" dirty="0">
                          <a:ln w="0"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rgbClr val="333333"/>
                              </a:gs>
                              <a:gs pos="100000">
                                <a:srgbClr val="333333"/>
                              </a:gs>
                            </a:gsLst>
                            <a:lin ang="5400000" scaled="0"/>
                          </a:gra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함초롬돋움" panose="02030504000101010101" pitchFamily="18" charset="-127"/>
                        </a:rPr>
                        <a:t>CICS/COBOL</a:t>
                      </a:r>
                      <a:r>
                        <a:rPr kumimoji="1" lang="ko-KR" altLang="en-US" sz="1000" kern="1200" spc="0" baseline="0" dirty="0">
                          <a:ln w="0"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rgbClr val="333333"/>
                              </a:gs>
                              <a:gs pos="100000">
                                <a:srgbClr val="333333"/>
                              </a:gs>
                            </a:gsLst>
                            <a:lin ang="5400000" scaled="0"/>
                          </a:gra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함초롬돋움" panose="02030504000101010101" pitchFamily="18" charset="-127"/>
                        </a:rPr>
                        <a:t> </a:t>
                      </a:r>
                      <a:r>
                        <a:rPr kumimoji="1" lang="en-US" altLang="ko-KR" sz="1000" kern="1200" spc="0" baseline="0" dirty="0">
                          <a:ln w="0"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rgbClr val="333333"/>
                              </a:gs>
                              <a:gs pos="100000">
                                <a:srgbClr val="333333"/>
                              </a:gs>
                            </a:gsLst>
                            <a:lin ang="5400000" scaled="0"/>
                          </a:gra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함초롬돋움" panose="02030504000101010101" pitchFamily="18" charset="-127"/>
                        </a:rPr>
                        <a:t>21.600</a:t>
                      </a:r>
                      <a:r>
                        <a:rPr kumimoji="1" lang="ko-KR" altLang="en-US" sz="1000" kern="1200" spc="0" baseline="0" dirty="0">
                          <a:ln w="0"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rgbClr val="333333"/>
                              </a:gs>
                              <a:gs pos="100000">
                                <a:srgbClr val="333333"/>
                              </a:gs>
                            </a:gsLst>
                            <a:lin ang="5400000" scaled="0"/>
                          </a:gra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함초롬돋움" panose="02030504000101010101" pitchFamily="18" charset="-127"/>
                        </a:rPr>
                        <a:t>본</a:t>
                      </a:r>
                      <a:r>
                        <a:rPr kumimoji="1" lang="en-US" altLang="ko-KR" sz="1000" kern="1200" spc="0" baseline="0" dirty="0">
                          <a:ln w="0"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rgbClr val="333333"/>
                              </a:gs>
                              <a:gs pos="100000">
                                <a:srgbClr val="333333"/>
                              </a:gs>
                            </a:gsLst>
                            <a:lin ang="5400000" scaled="0"/>
                          </a:gra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함초롬돋움" panose="02030504000101010101" pitchFamily="18" charset="-127"/>
                        </a:rPr>
                        <a:t>, </a:t>
                      </a:r>
                      <a:br>
                        <a:rPr kumimoji="1" lang="en-US" altLang="ko-KR" sz="1000" kern="1200" spc="0" baseline="0" dirty="0">
                          <a:ln w="0"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rgbClr val="333333"/>
                              </a:gs>
                              <a:gs pos="100000">
                                <a:srgbClr val="333333"/>
                              </a:gs>
                            </a:gsLst>
                            <a:lin ang="5400000" scaled="0"/>
                          </a:gra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함초롬돋움" panose="02030504000101010101" pitchFamily="18" charset="-127"/>
                        </a:rPr>
                      </a:br>
                      <a:r>
                        <a:rPr kumimoji="1" lang="en-US" altLang="ko-KR" sz="1000" kern="1200" spc="0" baseline="0" dirty="0">
                          <a:ln w="0"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rgbClr val="333333"/>
                              </a:gs>
                              <a:gs pos="100000">
                                <a:srgbClr val="333333"/>
                              </a:gs>
                            </a:gsLst>
                            <a:lin ang="5400000" scaled="0"/>
                          </a:gra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함초롬돋움" panose="02030504000101010101" pitchFamily="18" charset="-127"/>
                        </a:rPr>
                        <a:t>Tuxedo</a:t>
                      </a:r>
                    </a:p>
                  </a:txBody>
                  <a:tcPr marL="72004" marR="72004" marT="36000" marB="3600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7065291"/>
                  </a:ext>
                </a:extLst>
              </a:tr>
              <a:tr h="218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kern="1200" spc="0" baseline="0" dirty="0">
                          <a:ln w="0"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rgbClr val="333333"/>
                              </a:gs>
                              <a:gs pos="100000">
                                <a:srgbClr val="333333"/>
                              </a:gs>
                            </a:gsLst>
                            <a:lin ang="5400000" scaled="0"/>
                          </a:gradFill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함초롬돋움" panose="02030504000101010101" pitchFamily="18" charset="-127"/>
                        </a:rPr>
                        <a:t>L </a:t>
                      </a:r>
                      <a:r>
                        <a:rPr kumimoji="1" lang="ko-KR" altLang="en-US" sz="1000" kern="1200" spc="0" baseline="0" dirty="0">
                          <a:ln w="0"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rgbClr val="333333"/>
                              </a:gs>
                              <a:gs pos="100000">
                                <a:srgbClr val="333333"/>
                              </a:gs>
                            </a:gsLst>
                            <a:lin ang="5400000" scaled="0"/>
                          </a:gradFill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함초롬돋움" panose="02030504000101010101" pitchFamily="18" charset="-127"/>
                        </a:rPr>
                        <a:t>은행</a:t>
                      </a:r>
                      <a:r>
                        <a:rPr kumimoji="1" lang="en-US" altLang="ko-KR" sz="1000" kern="1200" spc="0" baseline="0" dirty="0">
                          <a:ln w="0"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rgbClr val="333333"/>
                              </a:gs>
                              <a:gs pos="100000">
                                <a:srgbClr val="333333"/>
                              </a:gs>
                            </a:gsLst>
                            <a:lin ang="5400000" scaled="0"/>
                          </a:gradFill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함초롬돋움" panose="02030504000101010101" pitchFamily="18" charset="-127"/>
                        </a:rPr>
                        <a:t>(</a:t>
                      </a:r>
                      <a:r>
                        <a:rPr kumimoji="1" lang="ko-KR" altLang="en-US" sz="1000" kern="1200" spc="0" baseline="0" dirty="0">
                          <a:ln w="0"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rgbClr val="333333"/>
                              </a:gs>
                              <a:gs pos="100000">
                                <a:srgbClr val="333333"/>
                              </a:gs>
                            </a:gsLst>
                            <a:lin ang="5400000" scaled="0"/>
                          </a:gradFill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함초롬돋움" panose="02030504000101010101" pitchFamily="18" charset="-127"/>
                        </a:rPr>
                        <a:t>일본</a:t>
                      </a:r>
                      <a:r>
                        <a:rPr kumimoji="1" lang="en-US" altLang="ko-KR" sz="1000" kern="1200" spc="0" baseline="0" dirty="0">
                          <a:ln w="0"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rgbClr val="333333"/>
                              </a:gs>
                              <a:gs pos="100000">
                                <a:srgbClr val="333333"/>
                              </a:gs>
                            </a:gsLst>
                            <a:lin ang="5400000" scaled="0"/>
                          </a:gradFill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함초롬돋움" panose="02030504000101010101" pitchFamily="18" charset="-127"/>
                        </a:rPr>
                        <a:t>)</a:t>
                      </a:r>
                    </a:p>
                  </a:txBody>
                  <a:tcPr marL="72004" marR="72004" marT="36000" marB="360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kern="1200" spc="0" baseline="0" dirty="0">
                          <a:ln w="0"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rgbClr val="333333"/>
                              </a:gs>
                              <a:gs pos="100000">
                                <a:srgbClr val="333333"/>
                              </a:gs>
                            </a:gsLst>
                            <a:lin ang="5400000" scaled="0"/>
                          </a:gra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함초롬돋움" panose="02030504000101010101" pitchFamily="18" charset="-127"/>
                        </a:rPr>
                        <a:t>플랫폼전환</a:t>
                      </a:r>
                      <a:endParaRPr kumimoji="1" lang="en-US" altLang="ko-KR" sz="1000" kern="1200" spc="0" baseline="0" dirty="0">
                        <a:ln w="0"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gradFill>
                          <a:gsLst>
                            <a:gs pos="0">
                              <a:srgbClr val="333333"/>
                            </a:gs>
                            <a:gs pos="100000">
                              <a:srgbClr val="333333"/>
                            </a:gs>
                          </a:gsLst>
                          <a:lin ang="5400000" scaled="0"/>
                        </a:gra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72004" marR="72004" marT="36000" marB="3600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rgbClr val="686868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kern="1200" spc="0" baseline="0" dirty="0">
                          <a:ln w="0"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rgbClr val="333333"/>
                              </a:gs>
                              <a:gs pos="100000">
                                <a:srgbClr val="333333"/>
                              </a:gs>
                            </a:gsLst>
                            <a:lin ang="5400000" scaled="0"/>
                          </a:gra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함초롬돋움" panose="02030504000101010101" pitchFamily="18" charset="-127"/>
                        </a:rPr>
                        <a:t>AS/400</a:t>
                      </a:r>
                    </a:p>
                  </a:txBody>
                  <a:tcPr marL="72004" marR="72004" marT="36000" marB="3600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B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rgbClr val="686868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kern="1200" spc="0" baseline="0" dirty="0">
                          <a:ln w="0"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rgbClr val="333333"/>
                              </a:gs>
                              <a:gs pos="100000">
                                <a:srgbClr val="333333"/>
                              </a:gs>
                            </a:gsLst>
                            <a:lin ang="5400000" scaled="0"/>
                          </a:gra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함초롬돋움" panose="02030504000101010101" pitchFamily="18" charset="-127"/>
                        </a:rPr>
                        <a:t>RPG</a:t>
                      </a:r>
                    </a:p>
                  </a:txBody>
                  <a:tcPr marL="72004" marR="72004" marT="36000" marB="3600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B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rgbClr val="686868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kern="1200" spc="0" baseline="0" dirty="0">
                          <a:ln w="0"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rgbClr val="333333"/>
                              </a:gs>
                              <a:gs pos="100000">
                                <a:srgbClr val="333333"/>
                              </a:gs>
                            </a:gsLst>
                            <a:lin ang="5400000" scaled="0"/>
                          </a:gra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함초롬돋움" panose="02030504000101010101" pitchFamily="18" charset="-127"/>
                        </a:rPr>
                        <a:t>DB2</a:t>
                      </a:r>
                    </a:p>
                  </a:txBody>
                  <a:tcPr marL="72004" marR="72004" marT="36000" marB="3600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B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rgbClr val="686868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1000" kern="1200" spc="0" baseline="0" dirty="0">
                        <a:ln w="0"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gradFill>
                          <a:gsLst>
                            <a:gs pos="0">
                              <a:srgbClr val="333333"/>
                            </a:gs>
                            <a:gs pos="100000">
                              <a:srgbClr val="333333"/>
                            </a:gs>
                          </a:gsLst>
                          <a:lin ang="5400000" scaled="0"/>
                        </a:gra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72004" marR="72004" marT="36000" marB="3600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B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rgbClr val="686868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kern="1200" spc="0" baseline="0" dirty="0">
                          <a:ln w="0"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rgbClr val="333333"/>
                              </a:gs>
                              <a:gs pos="100000">
                                <a:srgbClr val="333333"/>
                              </a:gs>
                            </a:gsLst>
                            <a:lin ang="5400000" scaled="0"/>
                          </a:gra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함초롬돋움" panose="02030504000101010101" pitchFamily="18" charset="-127"/>
                        </a:rPr>
                        <a:t>AIX</a:t>
                      </a:r>
                    </a:p>
                  </a:txBody>
                  <a:tcPr marL="72004" marR="72004" marT="36000" marB="3600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F5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rgbClr val="686868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kern="1200" spc="0" baseline="0" dirty="0">
                          <a:ln w="0"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rgbClr val="333333"/>
                              </a:gs>
                              <a:gs pos="100000">
                                <a:srgbClr val="333333"/>
                              </a:gs>
                            </a:gsLst>
                            <a:lin ang="5400000" scaled="0"/>
                          </a:gra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함초롬돋움" panose="02030504000101010101" pitchFamily="18" charset="-127"/>
                        </a:rPr>
                        <a:t>JAVA</a:t>
                      </a:r>
                    </a:p>
                  </a:txBody>
                  <a:tcPr marL="72004" marR="72004" marT="36000" marB="3600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F5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rgbClr val="686868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kern="1200" spc="0" baseline="0" dirty="0">
                          <a:ln w="0"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rgbClr val="333333"/>
                              </a:gs>
                              <a:gs pos="100000">
                                <a:srgbClr val="333333"/>
                              </a:gs>
                            </a:gsLst>
                            <a:lin ang="5400000" scaled="0"/>
                          </a:gra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함초롬돋움" panose="02030504000101010101" pitchFamily="18" charset="-127"/>
                        </a:rPr>
                        <a:t>DB2</a:t>
                      </a:r>
                    </a:p>
                  </a:txBody>
                  <a:tcPr marL="72004" marR="72004" marT="36000" marB="3600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F5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rgbClr val="686868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1000" kern="1200" spc="0" baseline="0" dirty="0">
                        <a:ln w="0"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gradFill>
                          <a:gsLst>
                            <a:gs pos="0">
                              <a:srgbClr val="333333"/>
                            </a:gs>
                            <a:gs pos="100000">
                              <a:srgbClr val="333333"/>
                            </a:gs>
                          </a:gsLst>
                          <a:lin ang="5400000" scaled="0"/>
                        </a:gra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72004" marR="72004" marT="36000" marB="3600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F5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rgbClr val="686868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kern="1200" spc="0" baseline="0" dirty="0">
                          <a:ln w="0"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rgbClr val="333333"/>
                              </a:gs>
                              <a:gs pos="100000">
                                <a:srgbClr val="333333"/>
                              </a:gs>
                            </a:gsLst>
                            <a:lin ang="5400000" scaled="0"/>
                          </a:gra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함초롬돋움" panose="02030504000101010101" pitchFamily="18" charset="-127"/>
                        </a:rPr>
                        <a:t>RPG 1,800</a:t>
                      </a:r>
                      <a:r>
                        <a:rPr kumimoji="1" lang="ko-KR" altLang="en-US" sz="1000" kern="1200" spc="0" baseline="0" dirty="0">
                          <a:ln w="0"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rgbClr val="333333"/>
                              </a:gs>
                              <a:gs pos="100000">
                                <a:srgbClr val="333333"/>
                              </a:gs>
                            </a:gsLst>
                            <a:lin ang="5400000" scaled="0"/>
                          </a:gra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함초롬돋움" panose="02030504000101010101" pitchFamily="18" charset="-127"/>
                        </a:rPr>
                        <a:t>본</a:t>
                      </a:r>
                      <a:endParaRPr kumimoji="1" lang="en-US" altLang="ko-KR" sz="1000" kern="1200" spc="0" baseline="0" dirty="0">
                        <a:ln w="0"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gradFill>
                          <a:gsLst>
                            <a:gs pos="0">
                              <a:srgbClr val="333333"/>
                            </a:gs>
                            <a:gs pos="100000">
                              <a:srgbClr val="333333"/>
                            </a:gs>
                          </a:gsLst>
                          <a:lin ang="5400000" scaled="0"/>
                        </a:gra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marL="72004" marR="72004" marT="36000" marB="3600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374215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6E18C0D9-6A4D-41EB-BE27-3FB7CC2E8A55}"/>
              </a:ext>
            </a:extLst>
          </p:cNvPr>
          <p:cNvSpPr txBox="1"/>
          <p:nvPr/>
        </p:nvSpPr>
        <p:spPr>
          <a:xfrm>
            <a:off x="9356852" y="6492723"/>
            <a:ext cx="131447" cy="13849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lvl="0" indent="-285750" algn="r">
              <a:defRPr/>
            </a:pPr>
            <a:r>
              <a:rPr lang="en-US" altLang="ko-KR" sz="900">
                <a:gradFill>
                  <a:gsLst>
                    <a:gs pos="99351">
                      <a:srgbClr val="505E68"/>
                    </a:gs>
                    <a:gs pos="88961">
                      <a:srgbClr val="505E68"/>
                    </a:gs>
                  </a:gsLst>
                  <a:lin ang="5400000" scaled="1"/>
                </a:gra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16</a:t>
            </a:r>
            <a:endParaRPr lang="ko-KR" altLang="en-US" sz="90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000000"/>
              </a:solidFill>
              <a:latin typeface="Bookman Old Style" panose="02050604050505020204" pitchFamily="18" charset="0"/>
              <a:ea typeface="+mn-ea"/>
              <a:cs typeface="Arial" pitchFamily="34" charset="0"/>
            </a:endParaRPr>
          </a:p>
        </p:txBody>
      </p:sp>
      <p:sp>
        <p:nvSpPr>
          <p:cNvPr id="2" name="Google Shape;103;p3">
            <a:extLst>
              <a:ext uri="{FF2B5EF4-FFF2-40B4-BE49-F238E27FC236}">
                <a16:creationId xmlns:a16="http://schemas.microsoft.com/office/drawing/2014/main" id="{D11CDE95-BF32-1B3C-75CE-F65617D6A0C4}"/>
              </a:ext>
            </a:extLst>
          </p:cNvPr>
          <p:cNvSpPr txBox="1">
            <a:spLocks/>
          </p:cNvSpPr>
          <p:nvPr/>
        </p:nvSpPr>
        <p:spPr>
          <a:xfrm>
            <a:off x="776536" y="620688"/>
            <a:ext cx="8811964" cy="6894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640" tIns="39640" rIns="39640" bIns="3964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/>
            </a:defPPr>
            <a:lvl1pPr marR="0" lv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"/>
              <a:buFont typeface="Arial"/>
              <a:defRPr sz="1600" b="0" i="0" u="none" strike="noStrike" cap="none" spc="-3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/>
              </a:defRPr>
            </a:lvl1pPr>
            <a:lvl2pPr marR="0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2pPr>
            <a:lvl3pPr marR="0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3pPr>
            <a:lvl4pPr marR="0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4pPr>
            <a:lvl5pPr marR="0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5pPr>
            <a:lvl6pPr marR="0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6pPr>
            <a:lvl7pPr marR="0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7pPr>
            <a:lvl8pPr marR="0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8pPr>
            <a:lvl9pPr marR="0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9pPr>
          </a:lstStyle>
          <a:p>
            <a:pPr lvl="0" latinLnBrk="0"/>
            <a:r>
              <a:rPr lang="en-US" altLang="ko-KR" sz="12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</a:rPr>
              <a:t>2007</a:t>
            </a:r>
            <a:r>
              <a:rPr lang="ko-KR" altLang="en-US" sz="12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</a:rPr>
              <a:t>년 제품을 출시한 이래 총 </a:t>
            </a:r>
            <a:r>
              <a:rPr lang="en-US" altLang="ko-KR" sz="12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</a:rPr>
              <a:t>200</a:t>
            </a:r>
            <a:r>
              <a:rPr lang="ko-KR" altLang="en-US" sz="12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</a:rPr>
              <a:t>여</a:t>
            </a:r>
            <a:r>
              <a:rPr lang="en-US" altLang="ko-KR" sz="12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</a:rPr>
              <a:t> </a:t>
            </a:r>
            <a:r>
              <a:rPr lang="ko-KR" altLang="en-US" sz="12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</a:rPr>
              <a:t>적용 사례가 있으며</a:t>
            </a:r>
            <a:r>
              <a:rPr lang="en-US" altLang="ko-KR" sz="12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</a:rPr>
              <a:t>, </a:t>
            </a:r>
            <a:r>
              <a:rPr lang="ko-KR" altLang="en-US" sz="18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자동 전환율 </a:t>
            </a:r>
            <a:r>
              <a:rPr lang="en-US" altLang="ko-KR" sz="18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90% </a:t>
            </a:r>
            <a:r>
              <a:rPr lang="ko-KR" altLang="en-US" sz="18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이상의 효과를 활용하여 마이그레이션 품질 및 생산성 향상</a:t>
            </a:r>
            <a:r>
              <a:rPr lang="ko-KR" altLang="en-US" sz="12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</a:rPr>
              <a:t>을 기반으로 안정적으로 마이그레이션을 수행하였습니다</a:t>
            </a:r>
            <a:r>
              <a:rPr lang="en-US" altLang="ko-KR" sz="12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472712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6" name="그룹 215">
            <a:extLst>
              <a:ext uri="{FF2B5EF4-FFF2-40B4-BE49-F238E27FC236}">
                <a16:creationId xmlns:a16="http://schemas.microsoft.com/office/drawing/2014/main" id="{6AEE2912-B8C3-46FD-B1C1-13AE78FDBCE0}"/>
              </a:ext>
            </a:extLst>
          </p:cNvPr>
          <p:cNvGrpSpPr/>
          <p:nvPr/>
        </p:nvGrpSpPr>
        <p:grpSpPr>
          <a:xfrm>
            <a:off x="5148242" y="3727665"/>
            <a:ext cx="2011464" cy="2458672"/>
            <a:chOff x="15954452" y="3000373"/>
            <a:chExt cx="2147980" cy="3034131"/>
          </a:xfrm>
        </p:grpSpPr>
        <p:pic>
          <p:nvPicPr>
            <p:cNvPr id="217" name="Picture 5">
              <a:extLst>
                <a:ext uri="{FF2B5EF4-FFF2-40B4-BE49-F238E27FC236}">
                  <a16:creationId xmlns:a16="http://schemas.microsoft.com/office/drawing/2014/main" id="{87E6B23A-1970-B217-5536-D07EEE9A23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5954452" y="3000373"/>
              <a:ext cx="2147980" cy="278608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218" name="그림 217">
              <a:extLst>
                <a:ext uri="{FF2B5EF4-FFF2-40B4-BE49-F238E27FC236}">
                  <a16:creationId xmlns:a16="http://schemas.microsoft.com/office/drawing/2014/main" id="{E1BA97E2-76BE-D6FC-BF1C-D7DCC1B1314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097329" y="5792576"/>
              <a:ext cx="928694" cy="241928"/>
            </a:xfrm>
            <a:prstGeom prst="rect">
              <a:avLst/>
            </a:prstGeom>
          </p:spPr>
        </p:pic>
      </p:grpSp>
      <p:pic>
        <p:nvPicPr>
          <p:cNvPr id="215" name="Picture 4">
            <a:extLst>
              <a:ext uri="{FF2B5EF4-FFF2-40B4-BE49-F238E27FC236}">
                <a16:creationId xmlns:a16="http://schemas.microsoft.com/office/drawing/2014/main" id="{F6BA6A23-B55E-2343-66DA-EF58B443DD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843927" y="3645024"/>
            <a:ext cx="1928335" cy="2650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96" name="Picture 2">
            <a:extLst>
              <a:ext uri="{FF2B5EF4-FFF2-40B4-BE49-F238E27FC236}">
                <a16:creationId xmlns:a16="http://schemas.microsoft.com/office/drawing/2014/main" id="{D0C77CAA-2682-542B-87E7-00074B9DA9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85553" y="3717032"/>
            <a:ext cx="1807228" cy="25602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8" name="TextBox 68">
            <a:extLst>
              <a:ext uri="{FF2B5EF4-FFF2-40B4-BE49-F238E27FC236}">
                <a16:creationId xmlns:a16="http://schemas.microsoft.com/office/drawing/2014/main" id="{FC35ED6E-9CF3-4A95-A976-E0FAA9BC1B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7695" y="212802"/>
            <a:ext cx="192360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defPPr>
              <a:defRPr lang="ko-KR"/>
            </a:defPPr>
            <a:lvl1pPr marR="0" lv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400" b="1" i="0" u="none" strike="noStrike" cap="none" spc="-300" normalizeH="0" baseline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218C97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  <a:lvl2pPr marL="742950" indent="-285750" defTabSz="914400" eaLnBrk="0" hangingPunct="0">
              <a:defRPr kumimoji="1" sz="2100"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defTabSz="914400" eaLnBrk="0" hangingPunct="0">
              <a:defRPr kumimoji="1" sz="2100"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371600" defTabSz="914400" eaLnBrk="0" hangingPunct="0">
              <a:defRPr kumimoji="1" sz="2100"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defTabSz="914400" eaLnBrk="0" hangingPunct="0">
              <a:defRPr kumimoji="1" sz="2100"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1066800" eaLnBrk="0" fontAlgn="base" hangingPunct="0">
              <a:spcBef>
                <a:spcPct val="0"/>
              </a:spcBef>
              <a:spcAft>
                <a:spcPct val="0"/>
              </a:spcAft>
              <a:defRPr kumimoji="1" sz="2100"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1066800" eaLnBrk="0" fontAlgn="base" hangingPunct="0">
              <a:spcBef>
                <a:spcPct val="0"/>
              </a:spcBef>
              <a:spcAft>
                <a:spcPct val="0"/>
              </a:spcAft>
              <a:defRPr kumimoji="1" sz="2100"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1066800" eaLnBrk="0" fontAlgn="base" hangingPunct="0">
              <a:spcBef>
                <a:spcPct val="0"/>
              </a:spcBef>
              <a:spcAft>
                <a:spcPct val="0"/>
              </a:spcAft>
              <a:defRPr kumimoji="1" sz="2100"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1066800" eaLnBrk="0" fontAlgn="base" hangingPunct="0">
              <a:spcBef>
                <a:spcPct val="0"/>
              </a:spcBef>
              <a:spcAft>
                <a:spcPct val="0"/>
              </a:spcAft>
              <a:defRPr kumimoji="1" sz="2100"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-300" normalizeH="0" baseline="0" noProof="0">
                <a:ln w="0">
                  <a:solidFill>
                    <a:schemeClr val="accent1">
                      <a:alpha val="0"/>
                    </a:scheme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Impact" panose="020B0806030902050204" pitchFamily="34" charset="0"/>
                <a:ea typeface="HY헤드라인M" panose="02030600000101010101" pitchFamily="18" charset="-127"/>
                <a:cs typeface="+mn-cs"/>
              </a:rPr>
              <a:t>4</a:t>
            </a:r>
            <a:endParaRPr kumimoji="0" lang="ko-KR" altLang="en-US" sz="3600" b="0" i="0" u="none" strike="noStrike" kern="1200" cap="none" spc="-300" normalizeH="0" baseline="0" noProof="0" dirty="0">
              <a:ln w="0">
                <a:solidFill>
                  <a:schemeClr val="accent1">
                    <a:alpha val="0"/>
                  </a:schemeClr>
                </a:solidFill>
              </a:ln>
              <a:solidFill>
                <a:prstClr val="white"/>
              </a:solidFill>
              <a:effectLst/>
              <a:uLnTx/>
              <a:uFillTx/>
              <a:latin typeface="Impact" panose="020B0806030902050204" pitchFamily="34" charset="0"/>
              <a:ea typeface="HY헤드라인M" panose="02030600000101010101" pitchFamily="18" charset="-127"/>
              <a:cs typeface="+mn-cs"/>
            </a:endParaRPr>
          </a:p>
        </p:txBody>
      </p:sp>
      <p:sp>
        <p:nvSpPr>
          <p:cNvPr id="24" name="텍스트 개체 틀 9"/>
          <p:cNvSpPr txBox="1">
            <a:spLocks/>
          </p:cNvSpPr>
          <p:nvPr/>
        </p:nvSpPr>
        <p:spPr>
          <a:xfrm>
            <a:off x="726304" y="289024"/>
            <a:ext cx="4802760" cy="547688"/>
          </a:xfrm>
          <a:prstGeom prst="rect">
            <a:avLst/>
          </a:prstGeom>
        </p:spPr>
        <p:txBody>
          <a:bodyPr>
            <a:normAutofit/>
          </a:bodyPr>
          <a:lstStyle>
            <a:lvl1pPr marL="255588" indent="-255588" algn="l" defTabSz="1022350" rtl="0" eaLnBrk="0" fontAlgn="base" latinLnBrk="1" hangingPunct="0">
              <a:lnSpc>
                <a:spcPct val="90000"/>
              </a:lnSpc>
              <a:spcBef>
                <a:spcPts val="1113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66763" indent="-255588" algn="l" defTabSz="1022350" rtl="0" eaLnBrk="0" fontAlgn="base" latinLnBrk="1" hangingPunct="0">
              <a:lnSpc>
                <a:spcPct val="90000"/>
              </a:lnSpc>
              <a:spcBef>
                <a:spcPts val="563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7938" indent="-255588" algn="l" defTabSz="1022350" rtl="0" eaLnBrk="0" fontAlgn="base" latinLnBrk="1" hangingPunct="0">
              <a:lnSpc>
                <a:spcPct val="90000"/>
              </a:lnSpc>
              <a:spcBef>
                <a:spcPts val="563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89113" indent="-255588" algn="l" defTabSz="1022350" rtl="0" eaLnBrk="0" fontAlgn="base" latinLnBrk="1" hangingPunct="0">
              <a:lnSpc>
                <a:spcPct val="90000"/>
              </a:lnSpc>
              <a:spcBef>
                <a:spcPts val="563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00288" indent="-255588" algn="l" defTabSz="1022350" rtl="0" eaLnBrk="0" fontAlgn="base" latinLnBrk="1" hangingPunct="0">
              <a:lnSpc>
                <a:spcPct val="90000"/>
              </a:lnSpc>
              <a:spcBef>
                <a:spcPts val="563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11574" indent="-255598" algn="l" defTabSz="1022391" rtl="0" eaLnBrk="1" latinLnBrk="1" hangingPunct="1">
              <a:lnSpc>
                <a:spcPct val="90000"/>
              </a:lnSpc>
              <a:spcBef>
                <a:spcPts val="559"/>
              </a:spcBef>
              <a:buFont typeface="Arial" panose="020B0604020202020204" pitchFamily="34" charset="0"/>
              <a:buChar char="•"/>
              <a:defRPr sz="2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22770" indent="-255598" algn="l" defTabSz="1022391" rtl="0" eaLnBrk="1" latinLnBrk="1" hangingPunct="1">
              <a:lnSpc>
                <a:spcPct val="90000"/>
              </a:lnSpc>
              <a:spcBef>
                <a:spcPts val="559"/>
              </a:spcBef>
              <a:buFont typeface="Arial" panose="020B0604020202020204" pitchFamily="34" charset="0"/>
              <a:buChar char="•"/>
              <a:defRPr sz="2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33965" indent="-255598" algn="l" defTabSz="1022391" rtl="0" eaLnBrk="1" latinLnBrk="1" hangingPunct="1">
              <a:lnSpc>
                <a:spcPct val="90000"/>
              </a:lnSpc>
              <a:spcBef>
                <a:spcPts val="559"/>
              </a:spcBef>
              <a:buFont typeface="Arial" panose="020B0604020202020204" pitchFamily="34" charset="0"/>
              <a:buChar char="•"/>
              <a:defRPr sz="2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45160" indent="-255598" algn="l" defTabSz="1022391" rtl="0" eaLnBrk="1" latinLnBrk="1" hangingPunct="1">
              <a:lnSpc>
                <a:spcPct val="90000"/>
              </a:lnSpc>
              <a:spcBef>
                <a:spcPts val="559"/>
              </a:spcBef>
              <a:buFont typeface="Arial" panose="020B0604020202020204" pitchFamily="34" charset="0"/>
              <a:buChar char="•"/>
              <a:defRPr sz="2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  <a:defRPr/>
            </a:pPr>
            <a:r>
              <a:rPr lang="ko-KR" altLang="en-US" sz="2000" spc="-100">
                <a:ln w="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주요 고객 사례 모음</a:t>
            </a:r>
            <a:endParaRPr lang="ko-KR" altLang="en-US" sz="2000" spc="-100" dirty="0">
              <a:ln w="0">
                <a:solidFill>
                  <a:schemeClr val="accent1">
                    <a:alpha val="0"/>
                  </a:schemeClr>
                </a:solidFill>
              </a:ln>
              <a:solidFill>
                <a:srgbClr val="000000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709E11E2-6A97-4BE8-9648-5C3D0626AD8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41039"/>
          <a:stretch/>
        </p:blipFill>
        <p:spPr>
          <a:xfrm>
            <a:off x="501" y="2251103"/>
            <a:ext cx="9905499" cy="1487890"/>
          </a:xfrm>
          <a:prstGeom prst="rect">
            <a:avLst/>
          </a:prstGeom>
        </p:spPr>
      </p:pic>
      <p:sp>
        <p:nvSpPr>
          <p:cNvPr id="38" name="직사각형 37"/>
          <p:cNvSpPr/>
          <p:nvPr/>
        </p:nvSpPr>
        <p:spPr bwMode="auto">
          <a:xfrm>
            <a:off x="0" y="2238530"/>
            <a:ext cx="9922869" cy="1490518"/>
          </a:xfrm>
          <a:prstGeom prst="rect">
            <a:avLst/>
          </a:prstGeom>
          <a:solidFill>
            <a:srgbClr val="2F5597">
              <a:alpha val="7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solidFill>
                  <a:schemeClr val="accent1">
                    <a:alpha val="0"/>
                  </a:schemeClr>
                </a:solidFill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E7B51FAA-C152-48EB-8CA5-85FED10786D7}"/>
              </a:ext>
            </a:extLst>
          </p:cNvPr>
          <p:cNvCxnSpPr/>
          <p:nvPr/>
        </p:nvCxnSpPr>
        <p:spPr>
          <a:xfrm flipH="1">
            <a:off x="273050" y="6237312"/>
            <a:ext cx="9359899" cy="0"/>
          </a:xfrm>
          <a:prstGeom prst="line">
            <a:avLst/>
          </a:prstGeom>
          <a:ln w="19050">
            <a:solidFill>
              <a:srgbClr val="1E42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/>
          <p:cNvGrpSpPr/>
          <p:nvPr/>
        </p:nvGrpSpPr>
        <p:grpSpPr>
          <a:xfrm>
            <a:off x="599446" y="1741607"/>
            <a:ext cx="1642933" cy="1642933"/>
            <a:chOff x="653618" y="2179496"/>
            <a:chExt cx="1560655" cy="1560655"/>
          </a:xfrm>
        </p:grpSpPr>
        <p:sp>
          <p:nvSpPr>
            <p:cNvPr id="180" name="타원 179">
              <a:extLst>
                <a:ext uri="{FF2B5EF4-FFF2-40B4-BE49-F238E27FC236}">
                  <a16:creationId xmlns:a16="http://schemas.microsoft.com/office/drawing/2014/main" id="{D0809115-3960-43AB-8B95-62F183175E1E}"/>
                </a:ext>
              </a:extLst>
            </p:cNvPr>
            <p:cNvSpPr/>
            <p:nvPr/>
          </p:nvSpPr>
          <p:spPr>
            <a:xfrm>
              <a:off x="653618" y="2179496"/>
              <a:ext cx="1560655" cy="1560655"/>
            </a:xfrm>
            <a:prstGeom prst="ellipse">
              <a:avLst/>
            </a:prstGeom>
            <a:solidFill>
              <a:schemeClr val="accent5">
                <a:lumMod val="50000"/>
                <a:alpha val="2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accent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181" name="타원 180">
              <a:extLst>
                <a:ext uri="{FF2B5EF4-FFF2-40B4-BE49-F238E27FC236}">
                  <a16:creationId xmlns:a16="http://schemas.microsoft.com/office/drawing/2014/main" id="{8543B378-6EAB-475C-B13B-374A9E14A30B}"/>
                </a:ext>
              </a:extLst>
            </p:cNvPr>
            <p:cNvSpPr/>
            <p:nvPr/>
          </p:nvSpPr>
          <p:spPr>
            <a:xfrm>
              <a:off x="809851" y="2335729"/>
              <a:ext cx="1248189" cy="1248189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accent1">
                      <a:alpha val="0"/>
                    </a:schemeClr>
                  </a:solidFill>
                </a:ln>
              </a:endParaRPr>
            </a:p>
          </p:txBody>
        </p:sp>
      </p:grpSp>
      <p:pic>
        <p:nvPicPr>
          <p:cNvPr id="177" name="Picture 79">
            <a:extLst>
              <a:ext uri="{FF2B5EF4-FFF2-40B4-BE49-F238E27FC236}">
                <a16:creationId xmlns:a16="http://schemas.microsoft.com/office/drawing/2014/main" id="{55B559E1-6DA5-4D0E-15E0-3DC0B62191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23000"/>
                    </a14:imgEffect>
                    <a14:imgEffect>
                      <a14:saturation sat="205000"/>
                    </a14:imgEffect>
                    <a14:imgEffect>
                      <a14:brightnessContrast contrast="-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08596" y="2052002"/>
            <a:ext cx="967967" cy="1028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2" name="직사각형 181"/>
          <p:cNvSpPr/>
          <p:nvPr/>
        </p:nvSpPr>
        <p:spPr bwMode="auto">
          <a:xfrm>
            <a:off x="16870" y="3328573"/>
            <a:ext cx="9905999" cy="400475"/>
          </a:xfrm>
          <a:prstGeom prst="rect">
            <a:avLst/>
          </a:prstGeom>
          <a:solidFill>
            <a:srgbClr val="284780">
              <a:alpha val="7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solidFill>
                  <a:schemeClr val="accent1">
                    <a:alpha val="0"/>
                  </a:schemeClr>
                </a:solidFill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2530794" y="2563074"/>
            <a:ext cx="4780064" cy="3667605"/>
            <a:chOff x="2530794" y="2404323"/>
            <a:chExt cx="4780064" cy="3322645"/>
          </a:xfrm>
        </p:grpSpPr>
        <p:sp>
          <p:nvSpPr>
            <p:cNvPr id="42" name="자유형 41"/>
            <p:cNvSpPr/>
            <p:nvPr/>
          </p:nvSpPr>
          <p:spPr bwMode="auto">
            <a:xfrm flipH="1">
              <a:off x="2530794" y="2404323"/>
              <a:ext cx="45719" cy="3301746"/>
            </a:xfrm>
            <a:custGeom>
              <a:avLst/>
              <a:gdLst>
                <a:gd name="connsiteX0" fmla="*/ 0 w 0"/>
                <a:gd name="connsiteY0" fmla="*/ 3167270 h 3167270"/>
                <a:gd name="connsiteX1" fmla="*/ 0 w 0"/>
                <a:gd name="connsiteY1" fmla="*/ 0 h 3167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3167270">
                  <a:moveTo>
                    <a:pt x="0" y="3167270"/>
                  </a:moveTo>
                  <a:lnTo>
                    <a:pt x="0" y="0"/>
                  </a:lnTo>
                </a:path>
              </a:pathLst>
            </a:custGeom>
            <a:noFill/>
            <a:ln w="6350" cap="rnd" cmpd="sng" algn="ctr">
              <a:solidFill>
                <a:srgbClr val="0993BF"/>
              </a:solidFill>
              <a:prstDash val="solid"/>
              <a:headEnd type="none" w="sm" len="sm"/>
              <a:tailEnd type="none" w="sm" len="sm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3" name="자유형 42"/>
            <p:cNvSpPr/>
            <p:nvPr/>
          </p:nvSpPr>
          <p:spPr bwMode="auto">
            <a:xfrm flipH="1">
              <a:off x="4928831" y="2425222"/>
              <a:ext cx="41039" cy="3301746"/>
            </a:xfrm>
            <a:custGeom>
              <a:avLst/>
              <a:gdLst>
                <a:gd name="connsiteX0" fmla="*/ 0 w 0"/>
                <a:gd name="connsiteY0" fmla="*/ 3167270 h 3167270"/>
                <a:gd name="connsiteX1" fmla="*/ 0 w 0"/>
                <a:gd name="connsiteY1" fmla="*/ 0 h 3167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3167270">
                  <a:moveTo>
                    <a:pt x="0" y="3167270"/>
                  </a:moveTo>
                  <a:lnTo>
                    <a:pt x="0" y="0"/>
                  </a:lnTo>
                </a:path>
              </a:pathLst>
            </a:custGeom>
            <a:noFill/>
            <a:ln w="6350" cap="rnd" cmpd="sng" algn="ctr">
              <a:solidFill>
                <a:srgbClr val="0993BF"/>
              </a:solidFill>
              <a:prstDash val="solid"/>
              <a:headEnd type="none" w="sm" len="sm"/>
              <a:tailEnd type="none" w="sm" len="sm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4" name="자유형 43"/>
            <p:cNvSpPr/>
            <p:nvPr/>
          </p:nvSpPr>
          <p:spPr bwMode="auto">
            <a:xfrm flipH="1">
              <a:off x="7269819" y="2425222"/>
              <a:ext cx="41039" cy="3301746"/>
            </a:xfrm>
            <a:custGeom>
              <a:avLst/>
              <a:gdLst>
                <a:gd name="connsiteX0" fmla="*/ 0 w 0"/>
                <a:gd name="connsiteY0" fmla="*/ 3167270 h 3167270"/>
                <a:gd name="connsiteX1" fmla="*/ 0 w 0"/>
                <a:gd name="connsiteY1" fmla="*/ 0 h 3167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3167270">
                  <a:moveTo>
                    <a:pt x="0" y="3167270"/>
                  </a:moveTo>
                  <a:lnTo>
                    <a:pt x="0" y="0"/>
                  </a:lnTo>
                </a:path>
              </a:pathLst>
            </a:custGeom>
            <a:noFill/>
            <a:ln w="6350" cap="rnd" cmpd="sng" algn="ctr">
              <a:solidFill>
                <a:srgbClr val="0993BF"/>
              </a:solidFill>
              <a:prstDash val="solid"/>
              <a:headEnd type="none" w="sm" len="sm"/>
              <a:tailEnd type="none" w="sm" len="sm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45" name="타원 44"/>
          <p:cNvSpPr/>
          <p:nvPr/>
        </p:nvSpPr>
        <p:spPr bwMode="auto">
          <a:xfrm>
            <a:off x="4921969" y="2455689"/>
            <a:ext cx="107385" cy="107385"/>
          </a:xfrm>
          <a:prstGeom prst="ellipse">
            <a:avLst/>
          </a:prstGeom>
          <a:solidFill>
            <a:schemeClr val="bg1"/>
          </a:solidFill>
          <a:ln w="38100" cap="rnd" cmpd="sng" algn="ctr">
            <a:solidFill>
              <a:srgbClr val="214395"/>
            </a:solidFill>
            <a:prstDash val="solid"/>
            <a:headEnd type="none" w="sm" len="sm"/>
            <a:tailEnd type="none" w="sm" len="sm"/>
          </a:ln>
          <a:effectLst/>
        </p:spPr>
        <p:txBody>
          <a:bodyPr wrap="square" lIns="0" tIns="0" rIns="0" bIns="0" rtlCol="0" anchor="ctr" anchorCtr="0"/>
          <a:lstStyle/>
          <a:p>
            <a:pPr marL="0" marR="0" lvl="0" indent="0" algn="ctr" defTabSz="10676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solidFill>
                  <a:schemeClr val="accent1">
                    <a:alpha val="0"/>
                  </a:schemeClr>
                </a:solidFill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51" name="타원 50"/>
          <p:cNvSpPr/>
          <p:nvPr/>
        </p:nvSpPr>
        <p:spPr bwMode="auto">
          <a:xfrm>
            <a:off x="7257165" y="2455689"/>
            <a:ext cx="107385" cy="107385"/>
          </a:xfrm>
          <a:prstGeom prst="ellipse">
            <a:avLst/>
          </a:prstGeom>
          <a:solidFill>
            <a:schemeClr val="bg1"/>
          </a:solidFill>
          <a:ln w="38100" cap="rnd" cmpd="sng" algn="ctr">
            <a:solidFill>
              <a:srgbClr val="214395"/>
            </a:solidFill>
            <a:prstDash val="solid"/>
            <a:headEnd type="none" w="sm" len="sm"/>
            <a:tailEnd type="none" w="sm" len="sm"/>
          </a:ln>
          <a:effectLst/>
        </p:spPr>
        <p:txBody>
          <a:bodyPr wrap="square" lIns="0" tIns="0" rIns="0" bIns="0" rtlCol="0" anchor="ctr" anchorCtr="0"/>
          <a:lstStyle/>
          <a:p>
            <a:pPr marL="0" marR="0" lvl="0" indent="0" algn="ctr" defTabSz="10676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solidFill>
                  <a:schemeClr val="accent1">
                    <a:alpha val="0"/>
                  </a:schemeClr>
                </a:solidFill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52" name="타원 51"/>
          <p:cNvSpPr/>
          <p:nvPr/>
        </p:nvSpPr>
        <p:spPr bwMode="auto">
          <a:xfrm>
            <a:off x="2525311" y="2455689"/>
            <a:ext cx="107385" cy="107385"/>
          </a:xfrm>
          <a:prstGeom prst="ellipse">
            <a:avLst/>
          </a:prstGeom>
          <a:solidFill>
            <a:schemeClr val="bg1"/>
          </a:solidFill>
          <a:ln w="38100" cap="rnd" cmpd="sng" algn="ctr">
            <a:solidFill>
              <a:srgbClr val="214395"/>
            </a:solidFill>
            <a:prstDash val="solid"/>
            <a:headEnd type="none" w="sm" len="sm"/>
            <a:tailEnd type="none" w="sm" len="sm"/>
          </a:ln>
          <a:effectLst/>
        </p:spPr>
        <p:txBody>
          <a:bodyPr wrap="square" lIns="0" tIns="0" rIns="0" bIns="0" rtlCol="0" anchor="ctr" anchorCtr="0"/>
          <a:lstStyle/>
          <a:p>
            <a:pPr marL="0" marR="0" lvl="0" indent="0" algn="ctr" defTabSz="10676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solidFill>
                  <a:schemeClr val="accent1">
                    <a:alpha val="0"/>
                  </a:schemeClr>
                </a:solidFill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grpSp>
        <p:nvGrpSpPr>
          <p:cNvPr id="206" name="그룹 205"/>
          <p:cNvGrpSpPr/>
          <p:nvPr/>
        </p:nvGrpSpPr>
        <p:grpSpPr>
          <a:xfrm>
            <a:off x="2959907" y="1741607"/>
            <a:ext cx="1642933" cy="1642933"/>
            <a:chOff x="653618" y="2179496"/>
            <a:chExt cx="1560655" cy="1560655"/>
          </a:xfrm>
        </p:grpSpPr>
        <p:sp>
          <p:nvSpPr>
            <p:cNvPr id="207" name="타원 206">
              <a:extLst>
                <a:ext uri="{FF2B5EF4-FFF2-40B4-BE49-F238E27FC236}">
                  <a16:creationId xmlns:a16="http://schemas.microsoft.com/office/drawing/2014/main" id="{D0809115-3960-43AB-8B95-62F183175E1E}"/>
                </a:ext>
              </a:extLst>
            </p:cNvPr>
            <p:cNvSpPr/>
            <p:nvPr/>
          </p:nvSpPr>
          <p:spPr>
            <a:xfrm>
              <a:off x="653618" y="2179496"/>
              <a:ext cx="1560655" cy="1560655"/>
            </a:xfrm>
            <a:prstGeom prst="ellipse">
              <a:avLst/>
            </a:prstGeom>
            <a:solidFill>
              <a:schemeClr val="accent5">
                <a:lumMod val="50000"/>
                <a:alpha val="2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accent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208" name="타원 207">
              <a:extLst>
                <a:ext uri="{FF2B5EF4-FFF2-40B4-BE49-F238E27FC236}">
                  <a16:creationId xmlns:a16="http://schemas.microsoft.com/office/drawing/2014/main" id="{8543B378-6EAB-475C-B13B-374A9E14A30B}"/>
                </a:ext>
              </a:extLst>
            </p:cNvPr>
            <p:cNvSpPr/>
            <p:nvPr/>
          </p:nvSpPr>
          <p:spPr>
            <a:xfrm>
              <a:off x="809851" y="2335729"/>
              <a:ext cx="1248189" cy="1248189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accent1">
                      <a:alpha val="0"/>
                    </a:schemeClr>
                  </a:solidFill>
                </a:ln>
              </a:endParaRPr>
            </a:p>
          </p:txBody>
        </p:sp>
      </p:grpSp>
      <p:grpSp>
        <p:nvGrpSpPr>
          <p:cNvPr id="209" name="그룹 208"/>
          <p:cNvGrpSpPr/>
          <p:nvPr/>
        </p:nvGrpSpPr>
        <p:grpSpPr>
          <a:xfrm>
            <a:off x="5330936" y="1741607"/>
            <a:ext cx="1642933" cy="1642933"/>
            <a:chOff x="653618" y="2179496"/>
            <a:chExt cx="1560655" cy="1560655"/>
          </a:xfrm>
        </p:grpSpPr>
        <p:sp>
          <p:nvSpPr>
            <p:cNvPr id="210" name="타원 209">
              <a:extLst>
                <a:ext uri="{FF2B5EF4-FFF2-40B4-BE49-F238E27FC236}">
                  <a16:creationId xmlns:a16="http://schemas.microsoft.com/office/drawing/2014/main" id="{D0809115-3960-43AB-8B95-62F183175E1E}"/>
                </a:ext>
              </a:extLst>
            </p:cNvPr>
            <p:cNvSpPr/>
            <p:nvPr/>
          </p:nvSpPr>
          <p:spPr>
            <a:xfrm>
              <a:off x="653618" y="2179496"/>
              <a:ext cx="1560655" cy="1560655"/>
            </a:xfrm>
            <a:prstGeom prst="ellipse">
              <a:avLst/>
            </a:prstGeom>
            <a:solidFill>
              <a:schemeClr val="accent5">
                <a:lumMod val="50000"/>
                <a:alpha val="2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accent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211" name="타원 210">
              <a:extLst>
                <a:ext uri="{FF2B5EF4-FFF2-40B4-BE49-F238E27FC236}">
                  <a16:creationId xmlns:a16="http://schemas.microsoft.com/office/drawing/2014/main" id="{8543B378-6EAB-475C-B13B-374A9E14A30B}"/>
                </a:ext>
              </a:extLst>
            </p:cNvPr>
            <p:cNvSpPr/>
            <p:nvPr/>
          </p:nvSpPr>
          <p:spPr>
            <a:xfrm>
              <a:off x="809851" y="2335729"/>
              <a:ext cx="1248189" cy="1248189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accent1">
                      <a:alpha val="0"/>
                    </a:schemeClr>
                  </a:solidFill>
                </a:ln>
              </a:endParaRPr>
            </a:p>
          </p:txBody>
        </p:sp>
      </p:grpSp>
      <p:grpSp>
        <p:nvGrpSpPr>
          <p:cNvPr id="212" name="그룹 211"/>
          <p:cNvGrpSpPr/>
          <p:nvPr/>
        </p:nvGrpSpPr>
        <p:grpSpPr>
          <a:xfrm>
            <a:off x="7785846" y="1741607"/>
            <a:ext cx="1642933" cy="1642933"/>
            <a:chOff x="653618" y="2179496"/>
            <a:chExt cx="1560655" cy="1560655"/>
          </a:xfrm>
        </p:grpSpPr>
        <p:sp>
          <p:nvSpPr>
            <p:cNvPr id="213" name="타원 212">
              <a:extLst>
                <a:ext uri="{FF2B5EF4-FFF2-40B4-BE49-F238E27FC236}">
                  <a16:creationId xmlns:a16="http://schemas.microsoft.com/office/drawing/2014/main" id="{D0809115-3960-43AB-8B95-62F183175E1E}"/>
                </a:ext>
              </a:extLst>
            </p:cNvPr>
            <p:cNvSpPr/>
            <p:nvPr/>
          </p:nvSpPr>
          <p:spPr>
            <a:xfrm>
              <a:off x="653618" y="2179496"/>
              <a:ext cx="1560655" cy="1560655"/>
            </a:xfrm>
            <a:prstGeom prst="ellipse">
              <a:avLst/>
            </a:prstGeom>
            <a:solidFill>
              <a:schemeClr val="accent5">
                <a:lumMod val="50000"/>
                <a:alpha val="2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accent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214" name="타원 213">
              <a:extLst>
                <a:ext uri="{FF2B5EF4-FFF2-40B4-BE49-F238E27FC236}">
                  <a16:creationId xmlns:a16="http://schemas.microsoft.com/office/drawing/2014/main" id="{8543B378-6EAB-475C-B13B-374A9E14A30B}"/>
                </a:ext>
              </a:extLst>
            </p:cNvPr>
            <p:cNvSpPr/>
            <p:nvPr/>
          </p:nvSpPr>
          <p:spPr>
            <a:xfrm>
              <a:off x="809851" y="2335729"/>
              <a:ext cx="1248189" cy="1248189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accent1">
                      <a:alpha val="0"/>
                    </a:schemeClr>
                  </a:solidFill>
                </a:ln>
              </a:endParaRPr>
            </a:p>
          </p:txBody>
        </p:sp>
      </p:grpSp>
      <p:pic>
        <p:nvPicPr>
          <p:cNvPr id="193" name="그림 192">
            <a:extLst>
              <a:ext uri="{FF2B5EF4-FFF2-40B4-BE49-F238E27FC236}">
                <a16:creationId xmlns:a16="http://schemas.microsoft.com/office/drawing/2014/main" id="{706E5AE3-F6C2-2CE0-E9C0-6185E8B4037D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4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7466" y="2069598"/>
            <a:ext cx="968400" cy="993133"/>
          </a:xfrm>
          <a:prstGeom prst="rect">
            <a:avLst/>
          </a:prstGeom>
        </p:spPr>
      </p:pic>
      <p:pic>
        <p:nvPicPr>
          <p:cNvPr id="194" name="그림 193">
            <a:extLst>
              <a:ext uri="{FF2B5EF4-FFF2-40B4-BE49-F238E27FC236}">
                <a16:creationId xmlns:a16="http://schemas.microsoft.com/office/drawing/2014/main" id="{0EC9B596-70D0-6D52-506D-F1C379CC6B79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harpenSoften amount="3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4331" y="2072302"/>
            <a:ext cx="984773" cy="987724"/>
          </a:xfrm>
          <a:prstGeom prst="rect">
            <a:avLst/>
          </a:prstGeom>
        </p:spPr>
      </p:pic>
      <p:pic>
        <p:nvPicPr>
          <p:cNvPr id="195" name="그림 194">
            <a:extLst>
              <a:ext uri="{FF2B5EF4-FFF2-40B4-BE49-F238E27FC236}">
                <a16:creationId xmlns:a16="http://schemas.microsoft.com/office/drawing/2014/main" id="{D91C5449-A2BF-A1DB-8AE0-CAFF14D7418E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harpenSoften amoun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2422" y="2031370"/>
            <a:ext cx="1109050" cy="1069588"/>
          </a:xfrm>
          <a:prstGeom prst="rect">
            <a:avLst/>
          </a:prstGeom>
        </p:spPr>
      </p:pic>
      <p:sp>
        <p:nvSpPr>
          <p:cNvPr id="219" name="직사각형 218"/>
          <p:cNvSpPr/>
          <p:nvPr/>
        </p:nvSpPr>
        <p:spPr>
          <a:xfrm>
            <a:off x="716501" y="3422131"/>
            <a:ext cx="1519647" cy="215444"/>
          </a:xfrm>
          <a:prstGeom prst="rect">
            <a:avLst/>
          </a:prstGeom>
          <a:noFill/>
          <a:ln w="1270">
            <a:noFill/>
          </a:ln>
        </p:spPr>
        <p:txBody>
          <a:bodyPr wrap="none" lIns="0" tIns="0" rIns="0" bIns="0" rtlCol="0">
            <a:spAutoFit/>
          </a:bodyPr>
          <a:lstStyle/>
          <a:p>
            <a:pPr marL="0" lvl="1" indent="-98541" algn="ctr" defTabSz="854234">
              <a:buClr>
                <a:prstClr val="white">
                  <a:lumMod val="65000"/>
                </a:prstClr>
              </a:buClr>
              <a:buSzPct val="80000"/>
              <a:tabLst>
                <a:tab pos="6151026" algn="l"/>
              </a:tabLst>
              <a:defRPr/>
            </a:pPr>
            <a:r>
              <a:rPr lang="ko-KR" altLang="en-US" sz="1400" spc="-10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소프트웨어 분석 솔루션</a:t>
            </a:r>
            <a:endParaRPr lang="en-US" altLang="ko-KR" sz="1400" spc="-100" dirty="0">
              <a:ln w="1270"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221" name="직사각형 220"/>
          <p:cNvSpPr/>
          <p:nvPr/>
        </p:nvSpPr>
        <p:spPr>
          <a:xfrm>
            <a:off x="3209253" y="3422131"/>
            <a:ext cx="1086836" cy="215444"/>
          </a:xfrm>
          <a:prstGeom prst="rect">
            <a:avLst/>
          </a:prstGeom>
          <a:noFill/>
          <a:ln w="1270">
            <a:noFill/>
          </a:ln>
        </p:spPr>
        <p:txBody>
          <a:bodyPr wrap="none" lIns="0" tIns="0" rIns="0" bIns="0" rtlCol="0">
            <a:spAutoFit/>
          </a:bodyPr>
          <a:lstStyle/>
          <a:p>
            <a:pPr marL="0" lvl="1" indent="-98541" algn="ctr" defTabSz="854234" fontAlgn="base">
              <a:buClr>
                <a:prstClr val="white">
                  <a:lumMod val="65000"/>
                </a:prstClr>
              </a:buClr>
              <a:buSzPct val="80000"/>
              <a:tabLst>
                <a:tab pos="6151026" algn="l"/>
              </a:tabLst>
              <a:defRPr/>
            </a:pPr>
            <a:r>
              <a:rPr lang="ko-KR" altLang="en-US" sz="1400" spc="-10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서버 전환 솔루션</a:t>
            </a:r>
            <a:endParaRPr lang="en-US" altLang="ko-KR" sz="1400" spc="-100" dirty="0">
              <a:ln w="1270"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222" name="직사각형 221"/>
          <p:cNvSpPr/>
          <p:nvPr/>
        </p:nvSpPr>
        <p:spPr>
          <a:xfrm>
            <a:off x="5257768" y="3422131"/>
            <a:ext cx="1702389" cy="215444"/>
          </a:xfrm>
          <a:prstGeom prst="rect">
            <a:avLst/>
          </a:prstGeom>
          <a:noFill/>
          <a:ln w="1270">
            <a:noFill/>
          </a:ln>
        </p:spPr>
        <p:txBody>
          <a:bodyPr wrap="none" lIns="0" tIns="0" rIns="0" bIns="0" rtlCol="0">
            <a:spAutoFit/>
          </a:bodyPr>
          <a:lstStyle/>
          <a:p>
            <a:pPr marL="0" lvl="1" indent="-98541" algn="ctr" defTabSz="854234" fontAlgn="base">
              <a:buClr>
                <a:prstClr val="white">
                  <a:lumMod val="65000"/>
                </a:prstClr>
              </a:buClr>
              <a:buSzPct val="80000"/>
              <a:tabLst>
                <a:tab pos="6151026" algn="l"/>
              </a:tabLst>
              <a:defRPr/>
            </a:pPr>
            <a:r>
              <a:rPr lang="ko-KR" altLang="en-US" sz="1400" spc="-10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프로그램 언어 변환 솔루션</a:t>
            </a:r>
            <a:endParaRPr lang="en-US" altLang="ko-KR" sz="1400" spc="-100" dirty="0">
              <a:ln w="1270"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223" name="직사각형 222"/>
          <p:cNvSpPr/>
          <p:nvPr/>
        </p:nvSpPr>
        <p:spPr>
          <a:xfrm>
            <a:off x="7632528" y="3422131"/>
            <a:ext cx="1702389" cy="215444"/>
          </a:xfrm>
          <a:prstGeom prst="rect">
            <a:avLst/>
          </a:prstGeom>
          <a:noFill/>
          <a:ln w="1270">
            <a:noFill/>
          </a:ln>
        </p:spPr>
        <p:txBody>
          <a:bodyPr wrap="none" lIns="0" tIns="0" rIns="0" bIns="0" rtlCol="0">
            <a:spAutoFit/>
          </a:bodyPr>
          <a:lstStyle/>
          <a:p>
            <a:pPr marL="0" lvl="1" indent="-98541" algn="ctr" defTabSz="854234" fontAlgn="base">
              <a:buClr>
                <a:prstClr val="white">
                  <a:lumMod val="65000"/>
                </a:prstClr>
              </a:buClr>
              <a:buSzPct val="80000"/>
              <a:tabLst>
                <a:tab pos="6151026" algn="l"/>
              </a:tabLst>
              <a:defRPr/>
            </a:pPr>
            <a:r>
              <a:rPr lang="ko-KR" altLang="en-US" sz="1400" spc="-100">
                <a:ln w="1270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데이터베이스 전환 솔루션</a:t>
            </a:r>
            <a:endParaRPr lang="en-US" altLang="ko-KR" sz="1400" spc="-100" dirty="0">
              <a:ln w="1270"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grpSp>
        <p:nvGrpSpPr>
          <p:cNvPr id="224" name="그룹 223">
            <a:extLst>
              <a:ext uri="{FF2B5EF4-FFF2-40B4-BE49-F238E27FC236}">
                <a16:creationId xmlns:a16="http://schemas.microsoft.com/office/drawing/2014/main" id="{A13D22BF-654B-34B2-2DC4-7A33163672EA}"/>
              </a:ext>
            </a:extLst>
          </p:cNvPr>
          <p:cNvGrpSpPr/>
          <p:nvPr/>
        </p:nvGrpSpPr>
        <p:grpSpPr>
          <a:xfrm>
            <a:off x="7462647" y="3862690"/>
            <a:ext cx="1999358" cy="2001687"/>
            <a:chOff x="2838881" y="3333860"/>
            <a:chExt cx="1999358" cy="2001687"/>
          </a:xfrm>
        </p:grpSpPr>
        <p:pic>
          <p:nvPicPr>
            <p:cNvPr id="225" name="Picture 3">
              <a:extLst>
                <a:ext uri="{FF2B5EF4-FFF2-40B4-BE49-F238E27FC236}">
                  <a16:creationId xmlns:a16="http://schemas.microsoft.com/office/drawing/2014/main" id="{E85C202B-3551-9FFE-9D78-A3EFDA3B6A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/>
            <a:srcRect/>
            <a:stretch>
              <a:fillRect/>
            </a:stretch>
          </p:blipFill>
          <p:spPr bwMode="auto">
            <a:xfrm>
              <a:off x="2838881" y="3333860"/>
              <a:ext cx="1999358" cy="16653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226" name="그림 225">
              <a:extLst>
                <a:ext uri="{FF2B5EF4-FFF2-40B4-BE49-F238E27FC236}">
                  <a16:creationId xmlns:a16="http://schemas.microsoft.com/office/drawing/2014/main" id="{C8AE6E77-275E-2382-6472-45B41B8F8ECA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2959948" y="5018563"/>
              <a:ext cx="309043" cy="316984"/>
            </a:xfrm>
            <a:prstGeom prst="rect">
              <a:avLst/>
            </a:prstGeom>
          </p:spPr>
        </p:pic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6E18C0D9-6A4D-41EB-BE27-3FB7CC2E8A55}"/>
              </a:ext>
            </a:extLst>
          </p:cNvPr>
          <p:cNvSpPr txBox="1"/>
          <p:nvPr/>
        </p:nvSpPr>
        <p:spPr>
          <a:xfrm>
            <a:off x="9356852" y="6492723"/>
            <a:ext cx="131447" cy="13849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lvl="0" indent="-285750" algn="r">
              <a:defRPr/>
            </a:pPr>
            <a:r>
              <a:rPr lang="en-US" altLang="ko-KR" sz="900">
                <a:gradFill>
                  <a:gsLst>
                    <a:gs pos="99351">
                      <a:srgbClr val="505E68"/>
                    </a:gs>
                    <a:gs pos="88961">
                      <a:srgbClr val="505E68"/>
                    </a:gs>
                  </a:gsLst>
                  <a:lin ang="5400000" scaled="1"/>
                </a:gra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17</a:t>
            </a:r>
            <a:endParaRPr lang="ko-KR" altLang="en-US" sz="90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000000"/>
              </a:solidFill>
              <a:latin typeface="Bookman Old Style" panose="02050604050505020204" pitchFamily="18" charset="0"/>
              <a:ea typeface="+mn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72816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AD15FF40-4055-DB78-4EF5-AB2C04B23EEE}"/>
              </a:ext>
            </a:extLst>
          </p:cNvPr>
          <p:cNvGrpSpPr/>
          <p:nvPr/>
        </p:nvGrpSpPr>
        <p:grpSpPr>
          <a:xfrm>
            <a:off x="416496" y="666905"/>
            <a:ext cx="2406244" cy="367916"/>
            <a:chOff x="416496" y="1050555"/>
            <a:chExt cx="2406244" cy="367916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F48E520E-9E03-0720-66F0-B6E8E3354479}"/>
                </a:ext>
              </a:extLst>
            </p:cNvPr>
            <p:cNvSpPr/>
            <p:nvPr/>
          </p:nvSpPr>
          <p:spPr>
            <a:xfrm>
              <a:off x="416496" y="1050555"/>
              <a:ext cx="2406244" cy="3679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44F20991-86FB-19B2-37A3-9E139D399E5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3565" y="1127500"/>
              <a:ext cx="1210668" cy="22128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986562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/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2072680" y="2199592"/>
            <a:ext cx="4202112" cy="2041585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pPr marL="271463" indent="-271463" defTabSz="506578">
              <a:spcBef>
                <a:spcPts val="600"/>
              </a:spcBef>
              <a:spcAft>
                <a:spcPts val="500"/>
              </a:spcAft>
              <a:buFont typeface="+mj-lt"/>
              <a:buAutoNum type="arabicPeriod"/>
              <a:defRPr/>
            </a:pPr>
            <a:r>
              <a:rPr lang="en-US" altLang="ko-KR" spc="-100" dirty="0">
                <a:ln>
                  <a:solidFill>
                    <a:srgbClr val="3CB7E1">
                      <a:alpha val="0"/>
                    </a:srgbClr>
                  </a:solidFill>
                </a:ln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Smart Conversion Suite </a:t>
            </a:r>
            <a:r>
              <a:rPr lang="ko-KR" altLang="en-US" spc="-100" dirty="0">
                <a:ln>
                  <a:solidFill>
                    <a:srgbClr val="3CB7E1">
                      <a:alpha val="0"/>
                    </a:srgbClr>
                  </a:solidFill>
                </a:ln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개요</a:t>
            </a:r>
            <a:endParaRPr lang="en-US" altLang="ko-KR" spc="-100" dirty="0">
              <a:ln>
                <a:solidFill>
                  <a:srgbClr val="3CB7E1">
                    <a:alpha val="0"/>
                  </a:srgbClr>
                </a:solidFill>
              </a:ln>
              <a:solidFill>
                <a:srgbClr val="00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271463" indent="-271463" defTabSz="506578">
              <a:spcBef>
                <a:spcPts val="600"/>
              </a:spcBef>
              <a:spcAft>
                <a:spcPts val="500"/>
              </a:spcAft>
              <a:buFont typeface="+mj-lt"/>
              <a:buAutoNum type="arabicPeriod"/>
              <a:defRPr/>
            </a:pPr>
            <a:r>
              <a:rPr lang="en-US" altLang="ko-KR" spc="-100" dirty="0">
                <a:ln>
                  <a:solidFill>
                    <a:srgbClr val="3CB7E1">
                      <a:alpha val="0"/>
                    </a:srgbClr>
                  </a:solidFill>
                </a:ln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SmartAnalyzer – </a:t>
            </a:r>
            <a:r>
              <a:rPr lang="ko-KR" altLang="en-US" spc="-100" dirty="0">
                <a:ln>
                  <a:solidFill>
                    <a:srgbClr val="3CB7E1">
                      <a:alpha val="0"/>
                    </a:srgbClr>
                  </a:solidFill>
                </a:ln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분석 </a:t>
            </a:r>
            <a:r>
              <a:rPr lang="en-US" altLang="ko-KR" spc="-100" dirty="0">
                <a:ln>
                  <a:solidFill>
                    <a:srgbClr val="3CB7E1">
                      <a:alpha val="0"/>
                    </a:srgbClr>
                  </a:solidFill>
                </a:ln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Report </a:t>
            </a:r>
            <a:r>
              <a:rPr lang="ko-KR" altLang="en-US" spc="-100" dirty="0">
                <a:ln>
                  <a:solidFill>
                    <a:srgbClr val="3CB7E1">
                      <a:alpha val="0"/>
                    </a:srgbClr>
                  </a:solidFill>
                </a:ln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생성 솔루션</a:t>
            </a:r>
            <a:endParaRPr lang="en-US" altLang="ko-KR" spc="-100" dirty="0">
              <a:ln>
                <a:solidFill>
                  <a:srgbClr val="3CB7E1">
                    <a:alpha val="0"/>
                  </a:srgbClr>
                </a:solidFill>
              </a:ln>
              <a:solidFill>
                <a:srgbClr val="00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271463" indent="-271463" defTabSz="506578">
              <a:spcBef>
                <a:spcPts val="600"/>
              </a:spcBef>
              <a:spcAft>
                <a:spcPts val="500"/>
              </a:spcAft>
              <a:buFont typeface="+mj-lt"/>
              <a:buAutoNum type="arabicPeriod"/>
              <a:defRPr/>
            </a:pPr>
            <a:r>
              <a:rPr lang="en-US" altLang="ko-KR" spc="-100" dirty="0">
                <a:ln>
                  <a:solidFill>
                    <a:srgbClr val="3CB7E1">
                      <a:alpha val="0"/>
                    </a:srgbClr>
                  </a:solidFill>
                </a:ln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SmartFresh – </a:t>
            </a:r>
            <a:r>
              <a:rPr lang="ko-KR" altLang="en-US" spc="-100" dirty="0">
                <a:ln>
                  <a:solidFill>
                    <a:srgbClr val="3CB7E1">
                      <a:alpha val="0"/>
                    </a:srgbClr>
                  </a:solidFill>
                </a:ln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서버 컨버전 솔루션</a:t>
            </a:r>
            <a:endParaRPr lang="en-US" altLang="ko-KR" spc="-100" dirty="0">
              <a:ln>
                <a:solidFill>
                  <a:srgbClr val="3CB7E1">
                    <a:alpha val="0"/>
                  </a:srgbClr>
                </a:solidFill>
              </a:ln>
              <a:solidFill>
                <a:srgbClr val="00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271463" indent="-271463" defTabSz="506578">
              <a:spcBef>
                <a:spcPts val="600"/>
              </a:spcBef>
              <a:spcAft>
                <a:spcPts val="500"/>
              </a:spcAft>
              <a:buFont typeface="+mj-lt"/>
              <a:buAutoNum type="arabicPeriod"/>
              <a:defRPr/>
            </a:pPr>
            <a:r>
              <a:rPr lang="en-US" altLang="ko-KR" spc="-100" dirty="0">
                <a:ln>
                  <a:solidFill>
                    <a:srgbClr val="3CB7E1">
                      <a:alpha val="0"/>
                    </a:srgbClr>
                  </a:solidFill>
                </a:ln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SmartBridge – </a:t>
            </a:r>
            <a:r>
              <a:rPr lang="ko-KR" altLang="en-US" spc="-100" dirty="0">
                <a:ln>
                  <a:solidFill>
                    <a:srgbClr val="3CB7E1">
                      <a:alpha val="0"/>
                    </a:srgbClr>
                  </a:solidFill>
                </a:ln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애플리케이션 컨버전 솔루션</a:t>
            </a:r>
            <a:endParaRPr lang="en-US" altLang="ko-KR" spc="-100" dirty="0">
              <a:ln>
                <a:solidFill>
                  <a:srgbClr val="3CB7E1">
                    <a:alpha val="0"/>
                  </a:srgbClr>
                </a:solidFill>
              </a:ln>
              <a:solidFill>
                <a:srgbClr val="00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271463" indent="-271463" defTabSz="506578">
              <a:spcBef>
                <a:spcPts val="600"/>
              </a:spcBef>
              <a:spcAft>
                <a:spcPts val="500"/>
              </a:spcAft>
              <a:buFont typeface="+mj-lt"/>
              <a:buAutoNum type="arabicPeriod"/>
              <a:defRPr/>
            </a:pPr>
            <a:r>
              <a:rPr lang="en-US" altLang="ko-KR" spc="-100" dirty="0">
                <a:ln>
                  <a:solidFill>
                    <a:srgbClr val="3CB7E1">
                      <a:alpha val="0"/>
                    </a:srgbClr>
                  </a:solidFill>
                </a:ln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SmartBlue – </a:t>
            </a:r>
            <a:r>
              <a:rPr lang="ko-KR" altLang="en-US" spc="-100" dirty="0">
                <a:ln>
                  <a:solidFill>
                    <a:srgbClr val="3CB7E1">
                      <a:alpha val="0"/>
                    </a:srgbClr>
                  </a:solidFill>
                </a:ln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데이터베이스 컨버전 솔루션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144688" y="1454209"/>
            <a:ext cx="693711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506578">
              <a:defRPr/>
            </a:pPr>
            <a:r>
              <a:rPr lang="ko-KR" altLang="en-US" sz="3600" spc="-300" dirty="0">
                <a:ln>
                  <a:solidFill>
                    <a:srgbClr val="3CB7E1">
                      <a:alpha val="0"/>
                    </a:srgbClr>
                  </a:solidFill>
                </a:ln>
                <a:solidFill>
                  <a:srgbClr val="0075C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솔루션 개요</a:t>
            </a:r>
            <a:r>
              <a:rPr lang="en-US" altLang="ko-KR" sz="3600" spc="-300" dirty="0">
                <a:ln>
                  <a:solidFill>
                    <a:srgbClr val="3CB7E1">
                      <a:alpha val="0"/>
                    </a:srgbClr>
                  </a:solidFill>
                </a:ln>
                <a:solidFill>
                  <a:srgbClr val="0075C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endParaRPr lang="ko-KR" altLang="en-US" sz="3600" spc="-300" dirty="0">
              <a:ln>
                <a:solidFill>
                  <a:srgbClr val="3CB7E1">
                    <a:alpha val="0"/>
                  </a:srgbClr>
                </a:solidFill>
              </a:ln>
              <a:solidFill>
                <a:srgbClr val="0075C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42210" y="1196752"/>
            <a:ext cx="1182503" cy="1107996"/>
          </a:xfrm>
          <a:prstGeom prst="rect">
            <a:avLst/>
          </a:prstGeom>
          <a:noFill/>
        </p:spPr>
        <p:txBody>
          <a:bodyPr anchor="ctr">
            <a:spAutoFit/>
          </a:bodyPr>
          <a:lstStyle/>
          <a:p>
            <a:pPr defTabSz="506578">
              <a:defRPr/>
            </a:pPr>
            <a:r>
              <a:rPr lang="en-US" altLang="ko-KR" sz="6600" dirty="0">
                <a:ln w="0">
                  <a:solidFill>
                    <a:srgbClr val="3CB7E1">
                      <a:alpha val="0"/>
                    </a:srgbClr>
                  </a:solidFill>
                </a:ln>
                <a:solidFill>
                  <a:srgbClr val="0075C1"/>
                </a:solidFill>
                <a:latin typeface="KoPub바탕체 Bold" panose="02020603020101020101" pitchFamily="18" charset="-127"/>
                <a:ea typeface="KoPub바탕체 Bold" panose="02020603020101020101" pitchFamily="18" charset="-127"/>
              </a:rPr>
              <a:t>Ⅰ. </a:t>
            </a:r>
            <a:endParaRPr lang="ko-KR" altLang="en-US" sz="6600" dirty="0">
              <a:ln w="0">
                <a:solidFill>
                  <a:srgbClr val="3CB7E1">
                    <a:alpha val="0"/>
                  </a:srgbClr>
                </a:solidFill>
              </a:ln>
              <a:solidFill>
                <a:srgbClr val="0075C1"/>
              </a:solidFill>
              <a:latin typeface="KoPub바탕체 Bold" panose="02020603020101020101" pitchFamily="18" charset="-127"/>
              <a:ea typeface="KoPub바탕체 Bold" panose="02020603020101020101" pitchFamily="18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28464" y="1761378"/>
            <a:ext cx="1182503" cy="4312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506578">
              <a:defRPr/>
            </a:pPr>
            <a:r>
              <a:rPr lang="en-US" altLang="ko-KR" sz="2202">
                <a:ln>
                  <a:solidFill>
                    <a:srgbClr val="3CB7E1">
                      <a:alpha val="0"/>
                    </a:srgbClr>
                  </a:solidFill>
                </a:ln>
                <a:solidFill>
                  <a:srgbClr val="0075C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Chapter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70B20B7E-EA6A-2DC3-FE95-897E6EC22EA4}"/>
              </a:ext>
            </a:extLst>
          </p:cNvPr>
          <p:cNvGrpSpPr/>
          <p:nvPr/>
        </p:nvGrpSpPr>
        <p:grpSpPr>
          <a:xfrm>
            <a:off x="416496" y="666905"/>
            <a:ext cx="2406244" cy="367916"/>
            <a:chOff x="416496" y="1050555"/>
            <a:chExt cx="2406244" cy="367916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7030931E-E338-7BFC-12CD-C7EBAFDBCF86}"/>
                </a:ext>
              </a:extLst>
            </p:cNvPr>
            <p:cNvSpPr/>
            <p:nvPr/>
          </p:nvSpPr>
          <p:spPr>
            <a:xfrm>
              <a:off x="416496" y="1050555"/>
              <a:ext cx="2406244" cy="3679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F13D50C2-CC75-1F7D-79DC-CB2117025E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3565" y="1127500"/>
              <a:ext cx="1210668" cy="22128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213388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그림 15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913" y="1305508"/>
            <a:ext cx="6711141" cy="4931256"/>
          </a:xfrm>
          <a:prstGeom prst="rect">
            <a:avLst/>
          </a:prstGeom>
        </p:spPr>
      </p:pic>
      <p:sp>
        <p:nvSpPr>
          <p:cNvPr id="651" name="모서리가 둥근 직사각형 18">
            <a:extLst>
              <a:ext uri="{FF2B5EF4-FFF2-40B4-BE49-F238E27FC236}">
                <a16:creationId xmlns:a16="http://schemas.microsoft.com/office/drawing/2014/main" id="{61B057C4-E368-425E-9248-30D23488645D}"/>
              </a:ext>
            </a:extLst>
          </p:cNvPr>
          <p:cNvSpPr/>
          <p:nvPr/>
        </p:nvSpPr>
        <p:spPr>
          <a:xfrm>
            <a:off x="312738" y="1853407"/>
            <a:ext cx="9275761" cy="2809922"/>
          </a:xfrm>
          <a:prstGeom prst="rect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3529" tIns="46765" rIns="93529" bIns="46765" rtlCol="0" anchor="ctr"/>
          <a:lstStyle/>
          <a:p>
            <a:pPr marL="0" marR="0" lvl="0" indent="0" algn="ctr" defTabSz="1066885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 w="1270">
                <a:solidFill>
                  <a:srgbClr val="3CB7E1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KoPub돋움체 Bold"/>
              <a:ea typeface="KoPub돋움체 Bold"/>
              <a:cs typeface="+mn-cs"/>
            </a:endParaRPr>
          </a:p>
        </p:txBody>
      </p:sp>
      <p:sp>
        <p:nvSpPr>
          <p:cNvPr id="68" name="텍스트 개체 틀 9"/>
          <p:cNvSpPr txBox="1">
            <a:spLocks/>
          </p:cNvSpPr>
          <p:nvPr/>
        </p:nvSpPr>
        <p:spPr>
          <a:xfrm>
            <a:off x="726304" y="289024"/>
            <a:ext cx="5810872" cy="547688"/>
          </a:xfrm>
          <a:prstGeom prst="rect">
            <a:avLst/>
          </a:prstGeom>
        </p:spPr>
        <p:txBody>
          <a:bodyPr>
            <a:normAutofit/>
          </a:bodyPr>
          <a:lstStyle>
            <a:lvl1pPr marL="255588" indent="-255588" algn="l" defTabSz="1022350" rtl="0" eaLnBrk="0" fontAlgn="base" latinLnBrk="1" hangingPunct="0">
              <a:lnSpc>
                <a:spcPct val="90000"/>
              </a:lnSpc>
              <a:spcBef>
                <a:spcPts val="1113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66763" indent="-255588" algn="l" defTabSz="1022350" rtl="0" eaLnBrk="0" fontAlgn="base" latinLnBrk="1" hangingPunct="0">
              <a:lnSpc>
                <a:spcPct val="90000"/>
              </a:lnSpc>
              <a:spcBef>
                <a:spcPts val="563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7938" indent="-255588" algn="l" defTabSz="1022350" rtl="0" eaLnBrk="0" fontAlgn="base" latinLnBrk="1" hangingPunct="0">
              <a:lnSpc>
                <a:spcPct val="90000"/>
              </a:lnSpc>
              <a:spcBef>
                <a:spcPts val="563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89113" indent="-255588" algn="l" defTabSz="1022350" rtl="0" eaLnBrk="0" fontAlgn="base" latinLnBrk="1" hangingPunct="0">
              <a:lnSpc>
                <a:spcPct val="90000"/>
              </a:lnSpc>
              <a:spcBef>
                <a:spcPts val="563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00288" indent="-255588" algn="l" defTabSz="1022350" rtl="0" eaLnBrk="0" fontAlgn="base" latinLnBrk="1" hangingPunct="0">
              <a:lnSpc>
                <a:spcPct val="90000"/>
              </a:lnSpc>
              <a:spcBef>
                <a:spcPts val="563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11574" indent="-255598" algn="l" defTabSz="1022391" rtl="0" eaLnBrk="1" latinLnBrk="1" hangingPunct="1">
              <a:lnSpc>
                <a:spcPct val="90000"/>
              </a:lnSpc>
              <a:spcBef>
                <a:spcPts val="559"/>
              </a:spcBef>
              <a:buFont typeface="Arial" panose="020B0604020202020204" pitchFamily="34" charset="0"/>
              <a:buChar char="•"/>
              <a:defRPr sz="2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22770" indent="-255598" algn="l" defTabSz="1022391" rtl="0" eaLnBrk="1" latinLnBrk="1" hangingPunct="1">
              <a:lnSpc>
                <a:spcPct val="90000"/>
              </a:lnSpc>
              <a:spcBef>
                <a:spcPts val="559"/>
              </a:spcBef>
              <a:buFont typeface="Arial" panose="020B0604020202020204" pitchFamily="34" charset="0"/>
              <a:buChar char="•"/>
              <a:defRPr sz="2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33965" indent="-255598" algn="l" defTabSz="1022391" rtl="0" eaLnBrk="1" latinLnBrk="1" hangingPunct="1">
              <a:lnSpc>
                <a:spcPct val="90000"/>
              </a:lnSpc>
              <a:spcBef>
                <a:spcPts val="559"/>
              </a:spcBef>
              <a:buFont typeface="Arial" panose="020B0604020202020204" pitchFamily="34" charset="0"/>
              <a:buChar char="•"/>
              <a:defRPr sz="2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45160" indent="-255598" algn="l" defTabSz="1022391" rtl="0" eaLnBrk="1" latinLnBrk="1" hangingPunct="1">
              <a:lnSpc>
                <a:spcPct val="90000"/>
              </a:lnSpc>
              <a:spcBef>
                <a:spcPts val="559"/>
              </a:spcBef>
              <a:buFont typeface="Arial" panose="020B0604020202020204" pitchFamily="34" charset="0"/>
              <a:buChar char="•"/>
              <a:defRPr sz="2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1022391">
              <a:spcBef>
                <a:spcPts val="1118"/>
              </a:spcBef>
              <a:buNone/>
              <a:defRPr/>
            </a:pPr>
            <a:r>
              <a:rPr lang="en-US" altLang="ko-KR" sz="2000" spc="-100" dirty="0">
                <a:ln w="0">
                  <a:solidFill>
                    <a:srgbClr val="3CB7E1">
                      <a:alpha val="0"/>
                    </a:srgbClr>
                  </a:solidFill>
                </a:ln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SmartConversion Suite </a:t>
            </a:r>
            <a:r>
              <a:rPr lang="ko-KR" altLang="en-US" sz="2000" spc="-100" dirty="0">
                <a:ln w="0">
                  <a:solidFill>
                    <a:srgbClr val="3CB7E1">
                      <a:alpha val="0"/>
                    </a:srgbClr>
                  </a:solidFill>
                </a:ln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개요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FC35ED6E-9CF3-4A95-A976-E0FAA9BC1B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7695" y="212802"/>
            <a:ext cx="137858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defPPr>
              <a:defRPr lang="ko-KR"/>
            </a:defPPr>
            <a:lvl1pPr marR="0" lv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400" b="1" i="0" u="none" strike="noStrike" cap="none" spc="-300" normalizeH="0" baseline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218C97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  <a:lvl2pPr marL="742950" indent="-285750" defTabSz="914400" eaLnBrk="0" hangingPunct="0">
              <a:defRPr kumimoji="1" sz="2100"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defTabSz="914400" eaLnBrk="0" hangingPunct="0">
              <a:defRPr kumimoji="1" sz="2100"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371600" defTabSz="914400" eaLnBrk="0" hangingPunct="0">
              <a:defRPr kumimoji="1" sz="2100"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defTabSz="914400" eaLnBrk="0" hangingPunct="0">
              <a:defRPr kumimoji="1" sz="2100"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1066800" eaLnBrk="0" fontAlgn="base" hangingPunct="0">
              <a:spcBef>
                <a:spcPct val="0"/>
              </a:spcBef>
              <a:spcAft>
                <a:spcPct val="0"/>
              </a:spcAft>
              <a:defRPr kumimoji="1" sz="2100"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1066800" eaLnBrk="0" fontAlgn="base" hangingPunct="0">
              <a:spcBef>
                <a:spcPct val="0"/>
              </a:spcBef>
              <a:spcAft>
                <a:spcPct val="0"/>
              </a:spcAft>
              <a:defRPr kumimoji="1" sz="2100"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1066800" eaLnBrk="0" fontAlgn="base" hangingPunct="0">
              <a:spcBef>
                <a:spcPct val="0"/>
              </a:spcBef>
              <a:spcAft>
                <a:spcPct val="0"/>
              </a:spcAft>
              <a:defRPr kumimoji="1" sz="2100"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1066800" eaLnBrk="0" fontAlgn="base" hangingPunct="0">
              <a:spcBef>
                <a:spcPct val="0"/>
              </a:spcBef>
              <a:spcAft>
                <a:spcPct val="0"/>
              </a:spcAft>
              <a:defRPr kumimoji="1" sz="2100"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600" b="0" dirty="0">
                <a:ln w="0">
                  <a:solidFill>
                    <a:srgbClr val="3CB7E1">
                      <a:alpha val="0"/>
                    </a:srgbClr>
                  </a:solidFill>
                </a:ln>
                <a:solidFill>
                  <a:prstClr val="white"/>
                </a:solidFill>
                <a:latin typeface="Impact" panose="020B0806030902050204" pitchFamily="34" charset="0"/>
              </a:rPr>
              <a:t>1</a:t>
            </a:r>
            <a:endParaRPr kumimoji="0" lang="ko-KR" altLang="en-US" sz="3600" b="0" i="0" u="none" strike="noStrike" kern="1200" cap="none" spc="-300" normalizeH="0" baseline="0" noProof="0" dirty="0">
              <a:ln w="0">
                <a:solidFill>
                  <a:srgbClr val="3CB7E1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Impact" panose="020B0806030902050204" pitchFamily="34" charset="0"/>
            </a:endParaRPr>
          </a:p>
        </p:txBody>
      </p:sp>
      <p:sp>
        <p:nvSpPr>
          <p:cNvPr id="71" name="Google Shape;103;p3"/>
          <p:cNvSpPr txBox="1">
            <a:spLocks/>
          </p:cNvSpPr>
          <p:nvPr/>
        </p:nvSpPr>
        <p:spPr>
          <a:xfrm>
            <a:off x="776536" y="620688"/>
            <a:ext cx="8784977" cy="58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640" tIns="39640" rIns="39640" bIns="3964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/>
            </a:defPPr>
            <a:lvl1pPr marR="0" lv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"/>
              <a:buFont typeface="Arial"/>
              <a:defRPr sz="1600" b="0" i="0" u="none" strike="noStrike" cap="none" spc="-3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/>
              </a:defRPr>
            </a:lvl1pPr>
            <a:lvl2pPr marR="0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2pPr>
            <a:lvl3pPr marR="0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3pPr>
            <a:lvl4pPr marR="0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4pPr>
            <a:lvl5pPr marR="0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5pPr>
            <a:lvl6pPr marR="0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6pPr>
            <a:lvl7pPr marR="0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7pPr>
            <a:lvl8pPr marR="0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8pPr>
            <a:lvl9pPr marR="0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9pPr>
          </a:lstStyle>
          <a:p>
            <a:r>
              <a:rPr lang="en-US" altLang="ko-KR" sz="1200" spc="0" dirty="0">
                <a:ln>
                  <a:solidFill>
                    <a:srgbClr val="3CB7E1">
                      <a:alpha val="0"/>
                    </a:srgbClr>
                  </a:solidFill>
                </a:ln>
                <a:solidFill>
                  <a:srgbClr val="000000"/>
                </a:solidFill>
              </a:rPr>
              <a:t>As-Is </a:t>
            </a:r>
            <a:r>
              <a:rPr lang="ko-KR" altLang="en-US" sz="1200" spc="0" dirty="0">
                <a:ln>
                  <a:solidFill>
                    <a:srgbClr val="3CB7E1">
                      <a:alpha val="0"/>
                    </a:srgbClr>
                  </a:solidFill>
                </a:ln>
                <a:solidFill>
                  <a:srgbClr val="000000"/>
                </a:solidFill>
              </a:rPr>
              <a:t>애플리케이션 시스템 분석을 위한 </a:t>
            </a:r>
            <a:r>
              <a:rPr lang="ko-KR" altLang="en-US" sz="1800" spc="-10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C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분석 </a:t>
            </a:r>
            <a:r>
              <a:rPr lang="en-US" altLang="ko-KR" sz="1800" spc="-10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C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Report </a:t>
            </a:r>
            <a:r>
              <a:rPr lang="ko-KR" altLang="en-US" sz="1800" spc="-10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C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생성 기능과 프로그램</a:t>
            </a:r>
            <a:r>
              <a:rPr lang="en-US" altLang="ko-KR" sz="1800" spc="-10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C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ko-KR" altLang="en-US" sz="1800" spc="-10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C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소스 및 </a:t>
            </a:r>
            <a:r>
              <a:rPr lang="en-US" altLang="ko-KR" sz="1800" spc="-10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C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SQL </a:t>
            </a:r>
            <a:r>
              <a:rPr lang="ko-KR" altLang="en-US" sz="1800" spc="-10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C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코드를 자동 변환</a:t>
            </a:r>
            <a:r>
              <a:rPr lang="ko-KR" altLang="en-US" sz="1200" spc="0" dirty="0">
                <a:ln>
                  <a:solidFill>
                    <a:srgbClr val="3CB7E1">
                      <a:alpha val="0"/>
                    </a:srgbClr>
                  </a:solidFill>
                </a:ln>
                <a:solidFill>
                  <a:srgbClr val="000000"/>
                </a:solidFill>
              </a:rPr>
              <a:t>하는</a:t>
            </a:r>
            <a:r>
              <a:rPr lang="en-US" altLang="ko-KR" sz="1200" spc="0" dirty="0">
                <a:ln>
                  <a:solidFill>
                    <a:srgbClr val="3CB7E1">
                      <a:alpha val="0"/>
                    </a:srgbClr>
                  </a:solidFill>
                </a:ln>
                <a:solidFill>
                  <a:srgbClr val="000000"/>
                </a:solidFill>
              </a:rPr>
              <a:t> </a:t>
            </a:r>
            <a:r>
              <a:rPr lang="ko-KR" altLang="en-US" sz="1200" spc="0" dirty="0">
                <a:ln>
                  <a:solidFill>
                    <a:srgbClr val="3CB7E1">
                      <a:alpha val="0"/>
                    </a:srgbClr>
                  </a:solidFill>
                </a:ln>
                <a:solidFill>
                  <a:srgbClr val="000000"/>
                </a:solidFill>
              </a:rPr>
              <a:t>제품군으로 구성되어 있습니다</a:t>
            </a:r>
            <a:r>
              <a:rPr lang="en-US" altLang="ko-KR" sz="1200" spc="0" dirty="0">
                <a:ln>
                  <a:solidFill>
                    <a:srgbClr val="3CB7E1">
                      <a:alpha val="0"/>
                    </a:srgbClr>
                  </a:solidFill>
                </a:ln>
                <a:solidFill>
                  <a:srgbClr val="000000"/>
                </a:solidFill>
              </a:rPr>
              <a:t>.  </a:t>
            </a:r>
          </a:p>
        </p:txBody>
      </p:sp>
      <p:sp>
        <p:nvSpPr>
          <p:cNvPr id="639" name="직사각형 638"/>
          <p:cNvSpPr/>
          <p:nvPr/>
        </p:nvSpPr>
        <p:spPr>
          <a:xfrm>
            <a:off x="416497" y="2270830"/>
            <a:ext cx="2457214" cy="10876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3CB7E1">
                    <a:alpha val="0"/>
                  </a:srgbClr>
                </a:solidFill>
              </a:ln>
            </a:endParaRPr>
          </a:p>
        </p:txBody>
      </p:sp>
      <p:sp>
        <p:nvSpPr>
          <p:cNvPr id="642" name="이등변 삼각형 641">
            <a:extLst>
              <a:ext uri="{FF2B5EF4-FFF2-40B4-BE49-F238E27FC236}">
                <a16:creationId xmlns:a16="http://schemas.microsoft.com/office/drawing/2014/main" id="{B9A2865A-BAAD-4438-A484-B3A27CF078FC}"/>
              </a:ext>
            </a:extLst>
          </p:cNvPr>
          <p:cNvSpPr/>
          <p:nvPr/>
        </p:nvSpPr>
        <p:spPr>
          <a:xfrm rot="10800000">
            <a:off x="1564485" y="2262404"/>
            <a:ext cx="161239" cy="76714"/>
          </a:xfrm>
          <a:prstGeom prst="triangle">
            <a:avLst/>
          </a:prstGeom>
          <a:solidFill>
            <a:srgbClr val="B6C2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6719">
              <a:spcBef>
                <a:spcPts val="300"/>
              </a:spcBef>
              <a:buClr>
                <a:prstClr val="black">
                  <a:lumMod val="75000"/>
                  <a:lumOff val="25000"/>
                </a:prstClr>
              </a:buClr>
            </a:pPr>
            <a:endParaRPr lang="ko-KR" altLang="en-US" sz="1500">
              <a:ln>
                <a:solidFill>
                  <a:srgbClr val="3CB7E1">
                    <a:alpha val="0"/>
                  </a:srgbClr>
                </a:solidFill>
              </a:ln>
              <a:solidFill>
                <a:prstClr val="white"/>
              </a:solidFill>
              <a:latin typeface="Rix모던고딕 B" pitchFamily="18" charset="-127"/>
              <a:ea typeface="Rix모던고딕 B" pitchFamily="18" charset="-127"/>
            </a:endParaRPr>
          </a:p>
        </p:txBody>
      </p:sp>
      <p:sp>
        <p:nvSpPr>
          <p:cNvPr id="643" name="양쪽 모서리가 둥근 사각형 642"/>
          <p:cNvSpPr/>
          <p:nvPr/>
        </p:nvSpPr>
        <p:spPr>
          <a:xfrm>
            <a:off x="416497" y="1988840"/>
            <a:ext cx="2457214" cy="282798"/>
          </a:xfrm>
          <a:prstGeom prst="round2SameRect">
            <a:avLst/>
          </a:prstGeom>
          <a:solidFill>
            <a:srgbClr val="B6C2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3CB7E1">
                    <a:alpha val="0"/>
                  </a:srgbClr>
                </a:solidFill>
              </a:ln>
            </a:endParaRPr>
          </a:p>
        </p:txBody>
      </p:sp>
      <p:sp>
        <p:nvSpPr>
          <p:cNvPr id="650" name="Rectangle 290">
            <a:extLst>
              <a:ext uri="{FF2B5EF4-FFF2-40B4-BE49-F238E27FC236}">
                <a16:creationId xmlns:a16="http://schemas.microsoft.com/office/drawing/2014/main" id="{96F311D0-A6A3-B6AE-E903-8FF148199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3821" y="2058926"/>
            <a:ext cx="942566" cy="18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marR="0" lvl="0" indent="0" algn="ctr" defTabSz="457200" fontAlgn="auto" latinLnBrk="0">
              <a:lnSpc>
                <a:spcPct val="85000"/>
              </a:lnSpc>
              <a:spcBef>
                <a:spcPct val="5000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>
                <a:tab pos="3768725" algn="l"/>
              </a:tabLst>
              <a:defRPr/>
            </a:pPr>
            <a:r>
              <a:rPr lang="ko-KR" altLang="en-US" sz="1400">
                <a:ln>
                  <a:solidFill>
                    <a:srgbClr val="3CB7E1">
                      <a:alpha val="0"/>
                    </a:srgbClr>
                  </a:solidFill>
                </a:ln>
                <a:solidFill>
                  <a:srgbClr val="40404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애플리케이션</a:t>
            </a:r>
            <a:endParaRPr lang="ko-KR" altLang="en-US" sz="1400" dirty="0">
              <a:ln>
                <a:solidFill>
                  <a:srgbClr val="3CB7E1">
                    <a:alpha val="0"/>
                  </a:srgbClr>
                </a:solidFill>
              </a:ln>
              <a:solidFill>
                <a:srgbClr val="404040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644" name="모서리가 둥근 직사각형 18">
            <a:extLst>
              <a:ext uri="{FF2B5EF4-FFF2-40B4-BE49-F238E27FC236}">
                <a16:creationId xmlns:a16="http://schemas.microsoft.com/office/drawing/2014/main" id="{61B057C4-E368-425E-9248-30D23488645D}"/>
              </a:ext>
            </a:extLst>
          </p:cNvPr>
          <p:cNvSpPr/>
          <p:nvPr/>
        </p:nvSpPr>
        <p:spPr>
          <a:xfrm>
            <a:off x="546897" y="2403134"/>
            <a:ext cx="700675" cy="451547"/>
          </a:xfrm>
          <a:prstGeom prst="roundRect">
            <a:avLst>
              <a:gd name="adj" fmla="val 6787"/>
            </a:avLst>
          </a:prstGeom>
          <a:solidFill>
            <a:srgbClr val="FFFFFF"/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3529" tIns="46765" rIns="93529" bIns="46765" rtlCol="0" anchor="ctr"/>
          <a:lstStyle/>
          <a:p>
            <a:pPr marL="0" marR="0" lvl="0" indent="0" algn="ctr" defTabSz="1066885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 w="1270">
                <a:solidFill>
                  <a:srgbClr val="3CB7E1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KoPub돋움체 Bold"/>
              <a:ea typeface="KoPub돋움체 Bold"/>
              <a:cs typeface="+mn-cs"/>
            </a:endParaRPr>
          </a:p>
        </p:txBody>
      </p:sp>
      <p:sp>
        <p:nvSpPr>
          <p:cNvPr id="653" name="모서리가 둥근 직사각형 18">
            <a:extLst>
              <a:ext uri="{FF2B5EF4-FFF2-40B4-BE49-F238E27FC236}">
                <a16:creationId xmlns:a16="http://schemas.microsoft.com/office/drawing/2014/main" id="{61B057C4-E368-425E-9248-30D23488645D}"/>
              </a:ext>
            </a:extLst>
          </p:cNvPr>
          <p:cNvSpPr/>
          <p:nvPr/>
        </p:nvSpPr>
        <p:spPr>
          <a:xfrm>
            <a:off x="1282971" y="2403134"/>
            <a:ext cx="700675" cy="451547"/>
          </a:xfrm>
          <a:prstGeom prst="roundRect">
            <a:avLst>
              <a:gd name="adj" fmla="val 6787"/>
            </a:avLst>
          </a:prstGeom>
          <a:solidFill>
            <a:srgbClr val="FFFFFF"/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3529" tIns="46765" rIns="93529" bIns="46765" rtlCol="0" anchor="ctr"/>
          <a:lstStyle/>
          <a:p>
            <a:pPr marL="0" marR="0" lvl="0" indent="0" algn="ctr" defTabSz="1066885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 w="1270">
                <a:solidFill>
                  <a:srgbClr val="3CB7E1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KoPub돋움체 Bold"/>
              <a:ea typeface="KoPub돋움체 Bold"/>
              <a:cs typeface="+mn-cs"/>
            </a:endParaRPr>
          </a:p>
        </p:txBody>
      </p:sp>
      <p:sp>
        <p:nvSpPr>
          <p:cNvPr id="654" name="모서리가 둥근 직사각형 18">
            <a:extLst>
              <a:ext uri="{FF2B5EF4-FFF2-40B4-BE49-F238E27FC236}">
                <a16:creationId xmlns:a16="http://schemas.microsoft.com/office/drawing/2014/main" id="{61B057C4-E368-425E-9248-30D23488645D}"/>
              </a:ext>
            </a:extLst>
          </p:cNvPr>
          <p:cNvSpPr/>
          <p:nvPr/>
        </p:nvSpPr>
        <p:spPr>
          <a:xfrm>
            <a:off x="2039049" y="2403134"/>
            <a:ext cx="700675" cy="451547"/>
          </a:xfrm>
          <a:prstGeom prst="roundRect">
            <a:avLst>
              <a:gd name="adj" fmla="val 6787"/>
            </a:avLst>
          </a:prstGeom>
          <a:solidFill>
            <a:srgbClr val="FFFFFF"/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3529" tIns="46765" rIns="93529" bIns="46765" rtlCol="0" anchor="ctr"/>
          <a:lstStyle/>
          <a:p>
            <a:pPr marL="0" marR="0" lvl="0" indent="0" algn="ctr" defTabSz="1066885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 w="1270">
                <a:solidFill>
                  <a:srgbClr val="3CB7E1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KoPub돋움체 Bold"/>
              <a:ea typeface="KoPub돋움체 Bold"/>
              <a:cs typeface="+mn-cs"/>
            </a:endParaRPr>
          </a:p>
        </p:txBody>
      </p:sp>
      <p:sp>
        <p:nvSpPr>
          <p:cNvPr id="655" name="모서리가 둥근 직사각형 18">
            <a:extLst>
              <a:ext uri="{FF2B5EF4-FFF2-40B4-BE49-F238E27FC236}">
                <a16:creationId xmlns:a16="http://schemas.microsoft.com/office/drawing/2014/main" id="{61B057C4-E368-425E-9248-30D23488645D}"/>
              </a:ext>
            </a:extLst>
          </p:cNvPr>
          <p:cNvSpPr/>
          <p:nvPr/>
        </p:nvSpPr>
        <p:spPr>
          <a:xfrm>
            <a:off x="537038" y="2937672"/>
            <a:ext cx="2226051" cy="311601"/>
          </a:xfrm>
          <a:prstGeom prst="roundRect">
            <a:avLst>
              <a:gd name="adj" fmla="val 6787"/>
            </a:avLst>
          </a:prstGeom>
          <a:solidFill>
            <a:srgbClr val="FFFFFF"/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3529" tIns="46765" rIns="93529" bIns="46765" rtlCol="0" anchor="ctr"/>
          <a:lstStyle/>
          <a:p>
            <a:pPr marL="0" marR="0" lvl="0" indent="0" algn="ctr" defTabSz="1066885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 w="1270">
                <a:solidFill>
                  <a:srgbClr val="3CB7E1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KoPub돋움체 Bold"/>
              <a:ea typeface="KoPub돋움체 Bold"/>
              <a:cs typeface="+mn-cs"/>
            </a:endParaRPr>
          </a:p>
        </p:txBody>
      </p:sp>
      <p:sp>
        <p:nvSpPr>
          <p:cNvPr id="656" name="직사각형 655"/>
          <p:cNvSpPr/>
          <p:nvPr/>
        </p:nvSpPr>
        <p:spPr>
          <a:xfrm>
            <a:off x="416497" y="3842093"/>
            <a:ext cx="2457214" cy="66702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3CB7E1">
                    <a:alpha val="0"/>
                  </a:srgbClr>
                </a:solidFill>
              </a:ln>
            </a:endParaRPr>
          </a:p>
        </p:txBody>
      </p:sp>
      <p:sp>
        <p:nvSpPr>
          <p:cNvPr id="657" name="이등변 삼각형 656">
            <a:extLst>
              <a:ext uri="{FF2B5EF4-FFF2-40B4-BE49-F238E27FC236}">
                <a16:creationId xmlns:a16="http://schemas.microsoft.com/office/drawing/2014/main" id="{B9A2865A-BAAD-4438-A484-B3A27CF078FC}"/>
              </a:ext>
            </a:extLst>
          </p:cNvPr>
          <p:cNvSpPr/>
          <p:nvPr/>
        </p:nvSpPr>
        <p:spPr>
          <a:xfrm rot="10800000">
            <a:off x="1564485" y="3833668"/>
            <a:ext cx="161239" cy="76714"/>
          </a:xfrm>
          <a:prstGeom prst="triangle">
            <a:avLst/>
          </a:prstGeom>
          <a:solidFill>
            <a:srgbClr val="B6C2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6719">
              <a:spcBef>
                <a:spcPts val="300"/>
              </a:spcBef>
              <a:buClr>
                <a:prstClr val="black">
                  <a:lumMod val="75000"/>
                  <a:lumOff val="25000"/>
                </a:prstClr>
              </a:buClr>
            </a:pPr>
            <a:endParaRPr lang="ko-KR" altLang="en-US" sz="1500">
              <a:ln>
                <a:solidFill>
                  <a:srgbClr val="3CB7E1">
                    <a:alpha val="0"/>
                  </a:srgbClr>
                </a:solidFill>
              </a:ln>
              <a:solidFill>
                <a:prstClr val="white"/>
              </a:solidFill>
              <a:latin typeface="Rix모던고딕 B" pitchFamily="18" charset="-127"/>
              <a:ea typeface="Rix모던고딕 B" pitchFamily="18" charset="-127"/>
            </a:endParaRPr>
          </a:p>
        </p:txBody>
      </p:sp>
      <p:sp>
        <p:nvSpPr>
          <p:cNvPr id="658" name="양쪽 모서리가 둥근 사각형 657"/>
          <p:cNvSpPr/>
          <p:nvPr/>
        </p:nvSpPr>
        <p:spPr>
          <a:xfrm>
            <a:off x="416497" y="3560104"/>
            <a:ext cx="2457214" cy="282798"/>
          </a:xfrm>
          <a:prstGeom prst="round2SameRect">
            <a:avLst/>
          </a:prstGeom>
          <a:solidFill>
            <a:srgbClr val="B6C2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3CB7E1">
                    <a:alpha val="0"/>
                  </a:srgbClr>
                </a:solidFill>
              </a:ln>
            </a:endParaRPr>
          </a:p>
        </p:txBody>
      </p:sp>
      <p:sp>
        <p:nvSpPr>
          <p:cNvPr id="683" name="모서리가 둥근 직사각형 682"/>
          <p:cNvSpPr/>
          <p:nvPr/>
        </p:nvSpPr>
        <p:spPr>
          <a:xfrm>
            <a:off x="5577027" y="2284445"/>
            <a:ext cx="1796735" cy="41748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5400">
            <a:solidFill>
              <a:srgbClr val="CBA3CA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3529" tIns="46765" rIns="93529" bIns="46765" rtlCol="0" anchor="ctr"/>
          <a:lstStyle/>
          <a:p>
            <a:pPr algn="ctr" defTabSz="1066885"/>
            <a:endParaRPr lang="ko-KR" altLang="en-US" sz="1400">
              <a:ln w="1270">
                <a:solidFill>
                  <a:srgbClr val="3CB7E1">
                    <a:alpha val="0"/>
                  </a:srgbClr>
                </a:solidFill>
              </a:ln>
              <a:solidFill>
                <a:schemeClr val="tx1"/>
              </a:solidFill>
              <a:latin typeface="Rix모던고딕 B" pitchFamily="18" charset="-127"/>
              <a:ea typeface="Rix모던고딕 B" pitchFamily="18" charset="-127"/>
            </a:endParaRPr>
          </a:p>
        </p:txBody>
      </p:sp>
      <p:sp>
        <p:nvSpPr>
          <p:cNvPr id="685" name="모서리가 둥근 직사각형 684"/>
          <p:cNvSpPr/>
          <p:nvPr/>
        </p:nvSpPr>
        <p:spPr>
          <a:xfrm>
            <a:off x="5577027" y="3204611"/>
            <a:ext cx="1796735" cy="41748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5400">
            <a:solidFill>
              <a:srgbClr val="E26B1E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3529" tIns="46765" rIns="93529" bIns="46765" rtlCol="0" anchor="ctr"/>
          <a:lstStyle/>
          <a:p>
            <a:pPr algn="ctr" defTabSz="1066885"/>
            <a:endParaRPr lang="ko-KR" altLang="en-US" sz="1400">
              <a:ln w="1270">
                <a:solidFill>
                  <a:srgbClr val="3CB7E1">
                    <a:alpha val="0"/>
                  </a:srgbClr>
                </a:solidFill>
              </a:ln>
              <a:solidFill>
                <a:schemeClr val="tx1"/>
              </a:solidFill>
              <a:latin typeface="Rix모던고딕 B" pitchFamily="18" charset="-127"/>
              <a:ea typeface="Rix모던고딕 B" pitchFamily="18" charset="-127"/>
            </a:endParaRPr>
          </a:p>
        </p:txBody>
      </p:sp>
      <p:sp>
        <p:nvSpPr>
          <p:cNvPr id="686" name="모서리가 둥근 직사각형 685"/>
          <p:cNvSpPr/>
          <p:nvPr/>
        </p:nvSpPr>
        <p:spPr>
          <a:xfrm>
            <a:off x="5577027" y="4082180"/>
            <a:ext cx="1796735" cy="41748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5400">
            <a:solidFill>
              <a:srgbClr val="1D6BA9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3529" tIns="46765" rIns="93529" bIns="46765" rtlCol="0" anchor="ctr"/>
          <a:lstStyle/>
          <a:p>
            <a:pPr algn="ctr" defTabSz="1066885"/>
            <a:endParaRPr lang="ko-KR" altLang="en-US" sz="1400">
              <a:ln w="1270">
                <a:solidFill>
                  <a:srgbClr val="3CB7E1">
                    <a:alpha val="0"/>
                  </a:srgbClr>
                </a:solidFill>
              </a:ln>
              <a:solidFill>
                <a:schemeClr val="tx1"/>
              </a:solidFill>
              <a:latin typeface="Rix모던고딕 B" pitchFamily="18" charset="-127"/>
              <a:ea typeface="Rix모던고딕 B" pitchFamily="18" charset="-127"/>
            </a:endParaRPr>
          </a:p>
        </p:txBody>
      </p:sp>
      <p:pic>
        <p:nvPicPr>
          <p:cNvPr id="687" name="그림 686">
            <a:extLst>
              <a:ext uri="{FF2B5EF4-FFF2-40B4-BE49-F238E27FC236}">
                <a16:creationId xmlns:a16="http://schemas.microsoft.com/office/drawing/2014/main" id="{DC03E8F7-F813-EC9C-5CE9-689ED8C742A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4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3810" y="1996228"/>
            <a:ext cx="416471" cy="288000"/>
          </a:xfrm>
          <a:prstGeom prst="rect">
            <a:avLst/>
          </a:prstGeom>
        </p:spPr>
      </p:pic>
      <p:pic>
        <p:nvPicPr>
          <p:cNvPr id="688" name="그림 687">
            <a:extLst>
              <a:ext uri="{FF2B5EF4-FFF2-40B4-BE49-F238E27FC236}">
                <a16:creationId xmlns:a16="http://schemas.microsoft.com/office/drawing/2014/main" id="{627F9BBF-CB8C-D315-DA8F-F84D96F8AAB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3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3810" y="2925720"/>
            <a:ext cx="413851" cy="288000"/>
          </a:xfrm>
          <a:prstGeom prst="rect">
            <a:avLst/>
          </a:prstGeom>
        </p:spPr>
      </p:pic>
      <p:pic>
        <p:nvPicPr>
          <p:cNvPr id="690" name="그림 689">
            <a:extLst>
              <a:ext uri="{FF2B5EF4-FFF2-40B4-BE49-F238E27FC236}">
                <a16:creationId xmlns:a16="http://schemas.microsoft.com/office/drawing/2014/main" id="{B4CBB13A-9479-5258-7EC7-121781DC445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3810" y="3814343"/>
            <a:ext cx="435476" cy="288000"/>
          </a:xfrm>
          <a:prstGeom prst="rect">
            <a:avLst/>
          </a:prstGeom>
        </p:spPr>
      </p:pic>
      <p:sp>
        <p:nvSpPr>
          <p:cNvPr id="691" name="TextBox 690">
            <a:extLst>
              <a:ext uri="{FF2B5EF4-FFF2-40B4-BE49-F238E27FC236}">
                <a16:creationId xmlns:a16="http://schemas.microsoft.com/office/drawing/2014/main" id="{7B1765BB-388B-E54D-7EBC-78AD9293B0D1}"/>
              </a:ext>
            </a:extLst>
          </p:cNvPr>
          <p:cNvSpPr txBox="1"/>
          <p:nvPr/>
        </p:nvSpPr>
        <p:spPr>
          <a:xfrm>
            <a:off x="6002738" y="2017681"/>
            <a:ext cx="1406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i="0" u="none" strike="noStrike" kern="0" cap="none" spc="0" normalizeH="0" baseline="0" noProof="0" dirty="0">
                <a:ln>
                  <a:solidFill>
                    <a:srgbClr val="3CB7E1">
                      <a:alpha val="0"/>
                    </a:srgbClr>
                  </a:solidFill>
                </a:ln>
                <a:solidFill>
                  <a:srgbClr val="8D4290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SmartFresh</a:t>
            </a:r>
            <a:endParaRPr kumimoji="0" lang="ko-KR" altLang="en-US" sz="1200" i="0" u="none" strike="noStrike" kern="0" cap="none" spc="0" normalizeH="0" baseline="0" noProof="0" dirty="0">
              <a:ln>
                <a:solidFill>
                  <a:srgbClr val="3CB7E1">
                    <a:alpha val="0"/>
                  </a:srgbClr>
                </a:solidFill>
              </a:ln>
              <a:solidFill>
                <a:srgbClr val="8D4290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5527013" y="2289542"/>
            <a:ext cx="1896762" cy="425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latinLnBrk="0">
              <a:lnSpc>
                <a:spcPts val="1300"/>
              </a:lnSpc>
              <a:buClr>
                <a:srgbClr val="0000FF"/>
              </a:buClr>
              <a:buSzPct val="140000"/>
              <a:tabLst>
                <a:tab pos="5648325" algn="l"/>
              </a:tabLst>
              <a:defRPr/>
            </a:pPr>
            <a:r>
              <a:rPr lang="ko-KR" altLang="en-US" sz="1200" spc="-81">
                <a:ln>
                  <a:solidFill>
                    <a:srgbClr val="3CB7E1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Monotype Sorts" pitchFamily="2" charset="2"/>
              </a:rPr>
              <a:t>서버 교체시</a:t>
            </a:r>
            <a:r>
              <a:rPr lang="en-US" altLang="ko-KR" sz="1200" spc="-81">
                <a:ln>
                  <a:solidFill>
                    <a:srgbClr val="3CB7E1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Monotype Sorts" pitchFamily="2" charset="2"/>
              </a:rPr>
              <a:t> </a:t>
            </a:r>
            <a:r>
              <a:rPr lang="ko-KR" altLang="en-US" sz="1200" spc="-81">
                <a:ln>
                  <a:solidFill>
                    <a:srgbClr val="3CB7E1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Monotype Sorts" pitchFamily="2" charset="2"/>
              </a:rPr>
              <a:t>소스 코드</a:t>
            </a:r>
            <a:endParaRPr lang="en-US" altLang="ko-KR" sz="1200" spc="-81">
              <a:ln>
                <a:solidFill>
                  <a:srgbClr val="3CB7E1">
                    <a:alpha val="0"/>
                  </a:srgbClr>
                </a:solidFill>
              </a:ln>
              <a:solidFill>
                <a:prstClr val="black"/>
              </a:solidFill>
              <a:latin typeface="KoPub돋움체 Bold" panose="02020603020101020101" pitchFamily="18" charset="-127"/>
              <a:ea typeface="KoPub돋움체 Bold" panose="02020603020101020101" pitchFamily="18" charset="-127"/>
              <a:sym typeface="Monotype Sorts" pitchFamily="2" charset="2"/>
            </a:endParaRPr>
          </a:p>
          <a:p>
            <a:pPr lvl="0" algn="ctr" latinLnBrk="0">
              <a:lnSpc>
                <a:spcPts val="1300"/>
              </a:lnSpc>
              <a:buClr>
                <a:srgbClr val="0000FF"/>
              </a:buClr>
              <a:buSzPct val="140000"/>
              <a:tabLst>
                <a:tab pos="5648325" algn="l"/>
              </a:tabLst>
              <a:defRPr/>
            </a:pPr>
            <a:r>
              <a:rPr lang="ko-KR" altLang="en-US" sz="1200" spc="-81">
                <a:ln>
                  <a:solidFill>
                    <a:srgbClr val="3CB7E1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Monotype Sorts" pitchFamily="2" charset="2"/>
              </a:rPr>
              <a:t>자동전환</a:t>
            </a:r>
            <a:endParaRPr lang="en-US" altLang="ko-KR" sz="1200" spc="-81" dirty="0">
              <a:ln>
                <a:solidFill>
                  <a:srgbClr val="3CB7E1">
                    <a:alpha val="0"/>
                  </a:srgbClr>
                </a:solidFill>
              </a:ln>
              <a:solidFill>
                <a:prstClr val="black"/>
              </a:solidFill>
              <a:latin typeface="KoPub돋움체 Bold" panose="02020603020101020101" pitchFamily="18" charset="-127"/>
              <a:ea typeface="KoPub돋움체 Bold" panose="02020603020101020101" pitchFamily="18" charset="-127"/>
              <a:sym typeface="Monotype Sorts" pitchFamily="2" charset="2"/>
            </a:endParaRPr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21185" y="2414746"/>
            <a:ext cx="207591" cy="244782"/>
          </a:xfrm>
          <a:prstGeom prst="rect">
            <a:avLst/>
          </a:prstGeom>
        </p:spPr>
      </p:pic>
      <p:sp>
        <p:nvSpPr>
          <p:cNvPr id="699" name="타원 698">
            <a:extLst>
              <a:ext uri="{FF2B5EF4-FFF2-40B4-BE49-F238E27FC236}">
                <a16:creationId xmlns:a16="http://schemas.microsoft.com/office/drawing/2014/main" id="{C10B3465-2299-4D9A-8182-B6D7F23CD096}"/>
              </a:ext>
            </a:extLst>
          </p:cNvPr>
          <p:cNvSpPr/>
          <p:nvPr/>
        </p:nvSpPr>
        <p:spPr>
          <a:xfrm flipH="1">
            <a:off x="8010689" y="2814607"/>
            <a:ext cx="1180888" cy="1180888"/>
          </a:xfrm>
          <a:prstGeom prst="ellipse">
            <a:avLst/>
          </a:prstGeom>
          <a:solidFill>
            <a:srgbClr val="0000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latinLnBrk="0"/>
            <a:endParaRPr lang="ko-KR" altLang="en-US" dirty="0">
              <a:ln>
                <a:solidFill>
                  <a:srgbClr val="3CB7E1">
                    <a:alpha val="0"/>
                  </a:srgbClr>
                </a:solidFill>
              </a:ln>
              <a:solidFill>
                <a:prstClr val="white"/>
              </a:solidFill>
              <a:latin typeface="KoPub돋움체 Medium"/>
              <a:ea typeface="KoPub돋움체 Medium"/>
            </a:endParaRPr>
          </a:p>
        </p:txBody>
      </p:sp>
      <p:sp>
        <p:nvSpPr>
          <p:cNvPr id="700" name="타원 699">
            <a:extLst>
              <a:ext uri="{FF2B5EF4-FFF2-40B4-BE49-F238E27FC236}">
                <a16:creationId xmlns:a16="http://schemas.microsoft.com/office/drawing/2014/main" id="{D174D2F2-39A6-4C46-A0E6-9348192EB116}"/>
              </a:ext>
            </a:extLst>
          </p:cNvPr>
          <p:cNvSpPr/>
          <p:nvPr/>
        </p:nvSpPr>
        <p:spPr>
          <a:xfrm flipH="1">
            <a:off x="8146940" y="2950858"/>
            <a:ext cx="908386" cy="908385"/>
          </a:xfrm>
          <a:prstGeom prst="ellipse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solidFill>
                  <a:srgbClr val="3CB7E1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701" name="원호 700">
            <a:extLst>
              <a:ext uri="{FF2B5EF4-FFF2-40B4-BE49-F238E27FC236}">
                <a16:creationId xmlns:a16="http://schemas.microsoft.com/office/drawing/2014/main" id="{05F1A139-9402-4C16-A475-3E30AC680A01}"/>
              </a:ext>
            </a:extLst>
          </p:cNvPr>
          <p:cNvSpPr/>
          <p:nvPr/>
        </p:nvSpPr>
        <p:spPr>
          <a:xfrm rot="10800000" flipV="1">
            <a:off x="7930838" y="2734757"/>
            <a:ext cx="1340588" cy="1340586"/>
          </a:xfrm>
          <a:prstGeom prst="arc">
            <a:avLst>
              <a:gd name="adj1" fmla="val 6807872"/>
              <a:gd name="adj2" fmla="val 17428765"/>
            </a:avLst>
          </a:prstGeom>
          <a:noFill/>
          <a:ln w="19050" cap="rnd" cmpd="sng" algn="ctr">
            <a:solidFill>
              <a:srgbClr val="40C8F4"/>
            </a:solidFill>
            <a:prstDash val="solid"/>
            <a:miter lim="800000"/>
          </a:ln>
          <a:effectLst/>
        </p:spPr>
        <p:txBody>
          <a:bodyPr lIns="82040" tIns="41020" rIns="82040" bIns="41020" rtlCol="0" anchor="ctr"/>
          <a:lstStyle>
            <a:defPPr>
              <a:defRPr lang="en-US"/>
            </a:defPPr>
            <a:lvl1pPr marL="0" algn="l" defTabSz="410200" rtl="0" eaLnBrk="1" latinLnBrk="0" hangingPunct="1"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0200" algn="l" defTabSz="410200" rtl="0" eaLnBrk="1" latinLnBrk="0" hangingPunct="1"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0400" algn="l" defTabSz="410200" rtl="0" eaLnBrk="1" latinLnBrk="0" hangingPunct="1"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30600" algn="l" defTabSz="410200" rtl="0" eaLnBrk="1" latinLnBrk="0" hangingPunct="1"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40799" algn="l" defTabSz="410200" rtl="0" eaLnBrk="1" latinLnBrk="0" hangingPunct="1"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50999" algn="l" defTabSz="410200" rtl="0" eaLnBrk="1" latinLnBrk="0" hangingPunct="1"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61199" algn="l" defTabSz="410200" rtl="0" eaLnBrk="1" latinLnBrk="0" hangingPunct="1"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71399" algn="l" defTabSz="410200" rtl="0" eaLnBrk="1" latinLnBrk="0" hangingPunct="1"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81599" algn="l" defTabSz="410200" rtl="0" eaLnBrk="1" latinLnBrk="0" hangingPunct="1"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20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b="0" i="0" u="none" strike="noStrike" kern="1200" cap="none" spc="0" normalizeH="0" baseline="0" noProof="0" dirty="0">
              <a:ln>
                <a:solidFill>
                  <a:srgbClr val="3CB7E1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KoPub돋움체 Bold" pitchFamily="18" charset="-127"/>
              <a:ea typeface="KoPub돋움체 Bold" pitchFamily="18" charset="-127"/>
              <a:cs typeface="+mn-cs"/>
            </a:endParaRPr>
          </a:p>
        </p:txBody>
      </p:sp>
      <p:sp>
        <p:nvSpPr>
          <p:cNvPr id="702" name="원호 701">
            <a:extLst>
              <a:ext uri="{FF2B5EF4-FFF2-40B4-BE49-F238E27FC236}">
                <a16:creationId xmlns:a16="http://schemas.microsoft.com/office/drawing/2014/main" id="{05F1A139-9402-4C16-A475-3E30AC680A01}"/>
              </a:ext>
            </a:extLst>
          </p:cNvPr>
          <p:cNvSpPr/>
          <p:nvPr/>
        </p:nvSpPr>
        <p:spPr>
          <a:xfrm rot="10800000" flipV="1">
            <a:off x="7960030" y="2646319"/>
            <a:ext cx="1410241" cy="1483538"/>
          </a:xfrm>
          <a:prstGeom prst="arc">
            <a:avLst>
              <a:gd name="adj1" fmla="val 6314532"/>
              <a:gd name="adj2" fmla="val 13117570"/>
            </a:avLst>
          </a:prstGeom>
          <a:noFill/>
          <a:ln w="28575" cap="rnd" cmpd="sng" algn="ctr">
            <a:solidFill>
              <a:srgbClr val="C9D2D5"/>
            </a:solidFill>
            <a:prstDash val="sysDot"/>
            <a:miter lim="800000"/>
          </a:ln>
          <a:effectLst/>
        </p:spPr>
        <p:txBody>
          <a:bodyPr lIns="82040" tIns="41020" rIns="82040" bIns="41020" rtlCol="0" anchor="ctr"/>
          <a:lstStyle>
            <a:defPPr>
              <a:defRPr lang="en-US"/>
            </a:defPPr>
            <a:lvl1pPr marL="0" algn="l" defTabSz="410200" rtl="0" eaLnBrk="1" latinLnBrk="0" hangingPunct="1"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0200" algn="l" defTabSz="410200" rtl="0" eaLnBrk="1" latinLnBrk="0" hangingPunct="1"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0400" algn="l" defTabSz="410200" rtl="0" eaLnBrk="1" latinLnBrk="0" hangingPunct="1"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30600" algn="l" defTabSz="410200" rtl="0" eaLnBrk="1" latinLnBrk="0" hangingPunct="1"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40799" algn="l" defTabSz="410200" rtl="0" eaLnBrk="1" latinLnBrk="0" hangingPunct="1"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50999" algn="l" defTabSz="410200" rtl="0" eaLnBrk="1" latinLnBrk="0" hangingPunct="1"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61199" algn="l" defTabSz="410200" rtl="0" eaLnBrk="1" latinLnBrk="0" hangingPunct="1"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71399" algn="l" defTabSz="410200" rtl="0" eaLnBrk="1" latinLnBrk="0" hangingPunct="1"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81599" algn="l" defTabSz="410200" rtl="0" eaLnBrk="1" latinLnBrk="0" hangingPunct="1"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20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b="0" i="0" u="none" strike="noStrike" kern="1200" cap="none" spc="0" normalizeH="0" baseline="0" noProof="0" dirty="0">
              <a:ln>
                <a:solidFill>
                  <a:srgbClr val="3CB7E1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KoPub돋움체 Bold" pitchFamily="18" charset="-127"/>
              <a:ea typeface="KoPub돋움체 Bold" pitchFamily="18" charset="-127"/>
              <a:cs typeface="+mn-cs"/>
            </a:endParaRPr>
          </a:p>
        </p:txBody>
      </p:sp>
      <p:sp>
        <p:nvSpPr>
          <p:cNvPr id="703" name="모서리가 둥근 직사각형 18">
            <a:extLst>
              <a:ext uri="{FF2B5EF4-FFF2-40B4-BE49-F238E27FC236}">
                <a16:creationId xmlns:a16="http://schemas.microsoft.com/office/drawing/2014/main" id="{61B057C4-E368-425E-9248-30D23488645D}"/>
              </a:ext>
            </a:extLst>
          </p:cNvPr>
          <p:cNvSpPr/>
          <p:nvPr/>
        </p:nvSpPr>
        <p:spPr>
          <a:xfrm>
            <a:off x="2778670" y="5152889"/>
            <a:ext cx="3847325" cy="1084424"/>
          </a:xfrm>
          <a:prstGeom prst="roundRect">
            <a:avLst>
              <a:gd name="adj" fmla="val 6787"/>
            </a:avLst>
          </a:prstGeom>
          <a:noFill/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3529" tIns="46765" rIns="93529" bIns="46765" rtlCol="0" anchor="ctr"/>
          <a:lstStyle/>
          <a:p>
            <a:pPr algn="ctr" defTabSz="1066885"/>
            <a:endParaRPr lang="ko-KR" altLang="en-US" sz="1400">
              <a:ln w="1270">
                <a:solidFill>
                  <a:srgbClr val="3CB7E1">
                    <a:alpha val="0"/>
                  </a:srgbClr>
                </a:solidFill>
              </a:ln>
              <a:solidFill>
                <a:prstClr val="black"/>
              </a:solidFill>
              <a:latin typeface="KoPub돋움체 Bold"/>
              <a:ea typeface="KoPub돋움체 Bold"/>
            </a:endParaRPr>
          </a:p>
        </p:txBody>
      </p:sp>
      <p:grpSp>
        <p:nvGrpSpPr>
          <p:cNvPr id="43" name="그룹 42"/>
          <p:cNvGrpSpPr/>
          <p:nvPr/>
        </p:nvGrpSpPr>
        <p:grpSpPr>
          <a:xfrm>
            <a:off x="663414" y="5158076"/>
            <a:ext cx="1973297" cy="1079237"/>
            <a:chOff x="312739" y="5158076"/>
            <a:chExt cx="2879442" cy="1079237"/>
          </a:xfrm>
          <a:solidFill>
            <a:srgbClr val="7B9199"/>
          </a:solidFill>
        </p:grpSpPr>
        <p:sp>
          <p:nvSpPr>
            <p:cNvPr id="704" name="모서리가 둥근 직사각형 18">
              <a:extLst>
                <a:ext uri="{FF2B5EF4-FFF2-40B4-BE49-F238E27FC236}">
                  <a16:creationId xmlns:a16="http://schemas.microsoft.com/office/drawing/2014/main" id="{61B057C4-E368-425E-9248-30D23488645D}"/>
                </a:ext>
              </a:extLst>
            </p:cNvPr>
            <p:cNvSpPr/>
            <p:nvPr/>
          </p:nvSpPr>
          <p:spPr>
            <a:xfrm>
              <a:off x="312739" y="5158076"/>
              <a:ext cx="2879442" cy="290682"/>
            </a:xfrm>
            <a:prstGeom prst="roundRect">
              <a:avLst>
                <a:gd name="adj" fmla="val 6787"/>
              </a:avLst>
            </a:prstGeom>
            <a:grpFill/>
            <a:ln>
              <a:noFill/>
            </a:ln>
            <a:effectLst>
              <a:innerShdw blurRad="38100" dist="25400" dir="5400000">
                <a:prstClr val="black">
                  <a:alpha val="26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kern="0" spc="-130">
                <a:ln>
                  <a:solidFill>
                    <a:srgbClr val="3CB7E1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705" name="모서리가 둥근 직사각형 18">
              <a:extLst>
                <a:ext uri="{FF2B5EF4-FFF2-40B4-BE49-F238E27FC236}">
                  <a16:creationId xmlns:a16="http://schemas.microsoft.com/office/drawing/2014/main" id="{61B057C4-E368-425E-9248-30D23488645D}"/>
                </a:ext>
              </a:extLst>
            </p:cNvPr>
            <p:cNvSpPr/>
            <p:nvPr/>
          </p:nvSpPr>
          <p:spPr>
            <a:xfrm>
              <a:off x="312739" y="5552353"/>
              <a:ext cx="2879442" cy="290682"/>
            </a:xfrm>
            <a:prstGeom prst="roundRect">
              <a:avLst>
                <a:gd name="adj" fmla="val 6787"/>
              </a:avLst>
            </a:prstGeom>
            <a:grpFill/>
            <a:ln>
              <a:noFill/>
            </a:ln>
            <a:effectLst>
              <a:innerShdw blurRad="38100" dist="25400" dir="5400000">
                <a:prstClr val="black">
                  <a:alpha val="26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kern="0" spc="-130">
                <a:ln>
                  <a:solidFill>
                    <a:srgbClr val="3CB7E1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706" name="모서리가 둥근 직사각형 18">
              <a:extLst>
                <a:ext uri="{FF2B5EF4-FFF2-40B4-BE49-F238E27FC236}">
                  <a16:creationId xmlns:a16="http://schemas.microsoft.com/office/drawing/2014/main" id="{61B057C4-E368-425E-9248-30D23488645D}"/>
                </a:ext>
              </a:extLst>
            </p:cNvPr>
            <p:cNvSpPr/>
            <p:nvPr/>
          </p:nvSpPr>
          <p:spPr>
            <a:xfrm>
              <a:off x="312739" y="5946631"/>
              <a:ext cx="2879442" cy="290682"/>
            </a:xfrm>
            <a:prstGeom prst="roundRect">
              <a:avLst>
                <a:gd name="adj" fmla="val 6787"/>
              </a:avLst>
            </a:prstGeom>
            <a:grpFill/>
            <a:ln>
              <a:noFill/>
            </a:ln>
            <a:effectLst>
              <a:innerShdw blurRad="38100" dist="25400" dir="5400000">
                <a:prstClr val="black">
                  <a:alpha val="26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kern="0" spc="-130">
                <a:ln>
                  <a:solidFill>
                    <a:srgbClr val="3CB7E1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pic>
        <p:nvPicPr>
          <p:cNvPr id="712" name="Picture 237" descr="RE-Method">
            <a:extLst>
              <a:ext uri="{FF2B5EF4-FFF2-40B4-BE49-F238E27FC236}">
                <a16:creationId xmlns:a16="http://schemas.microsoft.com/office/drawing/2014/main" id="{FCB3E6AA-6DA2-BA43-1BD6-724EB3DCA7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8819114" y="5267694"/>
            <a:ext cx="690301" cy="7888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grpSp>
        <p:nvGrpSpPr>
          <p:cNvPr id="55" name="그룹 54"/>
          <p:cNvGrpSpPr/>
          <p:nvPr/>
        </p:nvGrpSpPr>
        <p:grpSpPr>
          <a:xfrm>
            <a:off x="3093902" y="4742197"/>
            <a:ext cx="517073" cy="1088261"/>
            <a:chOff x="3139783" y="4742197"/>
            <a:chExt cx="517073" cy="1088261"/>
          </a:xfrm>
        </p:grpSpPr>
        <p:sp>
          <p:nvSpPr>
            <p:cNvPr id="714" name="화살표: 아래쪽 17">
              <a:extLst>
                <a:ext uri="{FF2B5EF4-FFF2-40B4-BE49-F238E27FC236}">
                  <a16:creationId xmlns:a16="http://schemas.microsoft.com/office/drawing/2014/main" id="{D3088C72-134E-404D-AD2B-971B8E44A1AB}"/>
                </a:ext>
              </a:extLst>
            </p:cNvPr>
            <p:cNvSpPr/>
            <p:nvPr/>
          </p:nvSpPr>
          <p:spPr>
            <a:xfrm flipV="1">
              <a:off x="3139783" y="4742197"/>
              <a:ext cx="517073" cy="1088261"/>
            </a:xfrm>
            <a:prstGeom prst="downArrow">
              <a:avLst>
                <a:gd name="adj1" fmla="val 68518"/>
                <a:gd name="adj2" fmla="val 50000"/>
              </a:avLst>
            </a:prstGeom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67000">
                  <a:schemeClr val="bg1"/>
                </a:gs>
              </a:gsLst>
              <a:lin ang="5400000" scaled="0"/>
            </a:gradFill>
            <a:ln cap="sq">
              <a:gradFill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78000">
                    <a:srgbClr val="1D6BA9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884468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727" b="0" i="0" u="none" strike="noStrike" kern="1200" cap="none" spc="0" normalizeH="0" baseline="0" noProof="0">
                <a:ln>
                  <a:solidFill>
                    <a:srgbClr val="3CB7E1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돋움체 Medium"/>
                <a:ea typeface="KoPub돋움체 Medium"/>
                <a:cs typeface="+mn-cs"/>
              </a:endParaRPr>
            </a:p>
          </p:txBody>
        </p:sp>
        <p:grpSp>
          <p:nvGrpSpPr>
            <p:cNvPr id="44" name="그룹 43"/>
            <p:cNvGrpSpPr/>
            <p:nvPr/>
          </p:nvGrpSpPr>
          <p:grpSpPr>
            <a:xfrm>
              <a:off x="3349183" y="4795823"/>
              <a:ext cx="98272" cy="165109"/>
              <a:chOff x="3349184" y="4795823"/>
              <a:chExt cx="98272" cy="165109"/>
            </a:xfrm>
          </p:grpSpPr>
          <p:sp>
            <p:nvSpPr>
              <p:cNvPr id="720" name="이등변 삼각형 719">
                <a:extLst>
                  <a:ext uri="{FF2B5EF4-FFF2-40B4-BE49-F238E27FC236}">
                    <a16:creationId xmlns:a16="http://schemas.microsoft.com/office/drawing/2014/main" id="{C15AAED1-7C1B-4F81-8307-75167FCC53D0}"/>
                  </a:ext>
                </a:extLst>
              </p:cNvPr>
              <p:cNvSpPr/>
              <p:nvPr/>
            </p:nvSpPr>
            <p:spPr>
              <a:xfrm rot="10800000" flipH="1" flipV="1">
                <a:off x="3349184" y="4795823"/>
                <a:ext cx="98272" cy="46585"/>
              </a:xfrm>
              <a:prstGeom prst="triangle">
                <a:avLst/>
              </a:prstGeom>
              <a:solidFill>
                <a:srgbClr val="31B5E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solidFill>
                      <a:srgbClr val="3CB7E1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721" name="이등변 삼각형 720">
                <a:extLst>
                  <a:ext uri="{FF2B5EF4-FFF2-40B4-BE49-F238E27FC236}">
                    <a16:creationId xmlns:a16="http://schemas.microsoft.com/office/drawing/2014/main" id="{CDE6BF11-9B75-4F46-9071-4ADAE4D6AFC8}"/>
                  </a:ext>
                </a:extLst>
              </p:cNvPr>
              <p:cNvSpPr/>
              <p:nvPr/>
            </p:nvSpPr>
            <p:spPr>
              <a:xfrm rot="10800000" flipH="1" flipV="1">
                <a:off x="3349184" y="4855286"/>
                <a:ext cx="98272" cy="46585"/>
              </a:xfrm>
              <a:prstGeom prst="triangle">
                <a:avLst/>
              </a:prstGeom>
              <a:solidFill>
                <a:srgbClr val="31B5E5">
                  <a:alpha val="7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solidFill>
                      <a:srgbClr val="3CB7E1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722" name="이등변 삼각형 721">
                <a:extLst>
                  <a:ext uri="{FF2B5EF4-FFF2-40B4-BE49-F238E27FC236}">
                    <a16:creationId xmlns:a16="http://schemas.microsoft.com/office/drawing/2014/main" id="{71793446-3684-4918-8FB7-F09A68ECF5E0}"/>
                  </a:ext>
                </a:extLst>
              </p:cNvPr>
              <p:cNvSpPr/>
              <p:nvPr/>
            </p:nvSpPr>
            <p:spPr>
              <a:xfrm rot="10800000" flipH="1" flipV="1">
                <a:off x="3349184" y="4914347"/>
                <a:ext cx="98272" cy="46585"/>
              </a:xfrm>
              <a:prstGeom prst="triangle">
                <a:avLst/>
              </a:prstGeom>
              <a:solidFill>
                <a:srgbClr val="31B5E5">
                  <a:alpha val="3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solidFill>
                      <a:srgbClr val="3CB7E1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</p:grpSp>
      <p:grpSp>
        <p:nvGrpSpPr>
          <p:cNvPr id="723" name="그룹 722"/>
          <p:cNvGrpSpPr/>
          <p:nvPr/>
        </p:nvGrpSpPr>
        <p:grpSpPr>
          <a:xfrm>
            <a:off x="5771215" y="4742197"/>
            <a:ext cx="517073" cy="1088261"/>
            <a:chOff x="3139783" y="4742197"/>
            <a:chExt cx="517073" cy="1088261"/>
          </a:xfrm>
        </p:grpSpPr>
        <p:sp>
          <p:nvSpPr>
            <p:cNvPr id="724" name="화살표: 아래쪽 17">
              <a:extLst>
                <a:ext uri="{FF2B5EF4-FFF2-40B4-BE49-F238E27FC236}">
                  <a16:creationId xmlns:a16="http://schemas.microsoft.com/office/drawing/2014/main" id="{D3088C72-134E-404D-AD2B-971B8E44A1AB}"/>
                </a:ext>
              </a:extLst>
            </p:cNvPr>
            <p:cNvSpPr/>
            <p:nvPr/>
          </p:nvSpPr>
          <p:spPr>
            <a:xfrm flipV="1">
              <a:off x="3139783" y="4742197"/>
              <a:ext cx="517073" cy="1088261"/>
            </a:xfrm>
            <a:prstGeom prst="downArrow">
              <a:avLst>
                <a:gd name="adj1" fmla="val 68518"/>
                <a:gd name="adj2" fmla="val 50000"/>
              </a:avLst>
            </a:prstGeom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67000">
                  <a:schemeClr val="bg1"/>
                </a:gs>
              </a:gsLst>
              <a:lin ang="5400000" scaled="0"/>
            </a:gradFill>
            <a:ln cap="sq">
              <a:gradFill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78000">
                    <a:srgbClr val="1D6BA9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884468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727" b="0" i="0" u="none" strike="noStrike" kern="1200" cap="none" spc="0" normalizeH="0" baseline="0" noProof="0">
                <a:ln>
                  <a:solidFill>
                    <a:srgbClr val="3CB7E1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돋움체 Medium"/>
                <a:ea typeface="KoPub돋움체 Medium"/>
                <a:cs typeface="+mn-cs"/>
              </a:endParaRPr>
            </a:p>
          </p:txBody>
        </p:sp>
        <p:grpSp>
          <p:nvGrpSpPr>
            <p:cNvPr id="725" name="그룹 724"/>
            <p:cNvGrpSpPr/>
            <p:nvPr/>
          </p:nvGrpSpPr>
          <p:grpSpPr>
            <a:xfrm>
              <a:off x="3349183" y="4795823"/>
              <a:ext cx="98272" cy="165109"/>
              <a:chOff x="3349184" y="4795823"/>
              <a:chExt cx="98272" cy="165109"/>
            </a:xfrm>
          </p:grpSpPr>
          <p:sp>
            <p:nvSpPr>
              <p:cNvPr id="726" name="이등변 삼각형 725">
                <a:extLst>
                  <a:ext uri="{FF2B5EF4-FFF2-40B4-BE49-F238E27FC236}">
                    <a16:creationId xmlns:a16="http://schemas.microsoft.com/office/drawing/2014/main" id="{C15AAED1-7C1B-4F81-8307-75167FCC53D0}"/>
                  </a:ext>
                </a:extLst>
              </p:cNvPr>
              <p:cNvSpPr/>
              <p:nvPr/>
            </p:nvSpPr>
            <p:spPr>
              <a:xfrm rot="10800000" flipH="1" flipV="1">
                <a:off x="3349184" y="4795823"/>
                <a:ext cx="98272" cy="46585"/>
              </a:xfrm>
              <a:prstGeom prst="triangle">
                <a:avLst/>
              </a:prstGeom>
              <a:solidFill>
                <a:srgbClr val="31B5E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solidFill>
                      <a:srgbClr val="3CB7E1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727" name="이등변 삼각형 726">
                <a:extLst>
                  <a:ext uri="{FF2B5EF4-FFF2-40B4-BE49-F238E27FC236}">
                    <a16:creationId xmlns:a16="http://schemas.microsoft.com/office/drawing/2014/main" id="{CDE6BF11-9B75-4F46-9071-4ADAE4D6AFC8}"/>
                  </a:ext>
                </a:extLst>
              </p:cNvPr>
              <p:cNvSpPr/>
              <p:nvPr/>
            </p:nvSpPr>
            <p:spPr>
              <a:xfrm rot="10800000" flipH="1" flipV="1">
                <a:off x="3349184" y="4855286"/>
                <a:ext cx="98272" cy="46585"/>
              </a:xfrm>
              <a:prstGeom prst="triangle">
                <a:avLst/>
              </a:prstGeom>
              <a:solidFill>
                <a:srgbClr val="31B5E5">
                  <a:alpha val="7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solidFill>
                      <a:srgbClr val="3CB7E1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728" name="이등변 삼각형 727">
                <a:extLst>
                  <a:ext uri="{FF2B5EF4-FFF2-40B4-BE49-F238E27FC236}">
                    <a16:creationId xmlns:a16="http://schemas.microsoft.com/office/drawing/2014/main" id="{71793446-3684-4918-8FB7-F09A68ECF5E0}"/>
                  </a:ext>
                </a:extLst>
              </p:cNvPr>
              <p:cNvSpPr/>
              <p:nvPr/>
            </p:nvSpPr>
            <p:spPr>
              <a:xfrm rot="10800000" flipH="1" flipV="1">
                <a:off x="3349184" y="4914347"/>
                <a:ext cx="98272" cy="46585"/>
              </a:xfrm>
              <a:prstGeom prst="triangle">
                <a:avLst/>
              </a:prstGeom>
              <a:solidFill>
                <a:srgbClr val="31B5E5">
                  <a:alpha val="3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solidFill>
                      <a:srgbClr val="3CB7E1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</p:grpSp>
      <p:sp>
        <p:nvSpPr>
          <p:cNvPr id="730" name="Text Box 46">
            <a:extLst>
              <a:ext uri="{FF2B5EF4-FFF2-40B4-BE49-F238E27FC236}">
                <a16:creationId xmlns:a16="http://schemas.microsoft.com/office/drawing/2014/main" id="{12F47BA4-5DE2-46CA-3B39-CA3D48889C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34911" y="5589240"/>
            <a:ext cx="3374938" cy="532672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square" lIns="97200" tIns="50400" rIns="97200" bIns="50400">
            <a:spAutoFit/>
          </a:bodyPr>
          <a:lstStyle/>
          <a:p>
            <a:pPr algn="ctr" latinLnBrk="0">
              <a:defRPr/>
            </a:pPr>
            <a:r>
              <a:rPr lang="en-US" altLang="ko-KR" sz="1400" spc="50" dirty="0">
                <a:ln w="11430">
                  <a:solidFill>
                    <a:srgbClr val="3CB7E1">
                      <a:alpha val="0"/>
                    </a:srgb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  <a:cs typeface="Arial" pitchFamily="34" charset="0"/>
              </a:rPr>
              <a:t>Software Re-Engineering methodology</a:t>
            </a:r>
            <a:endParaRPr lang="ko-KR" altLang="en-US" sz="1400" spc="50" dirty="0">
              <a:ln w="11430">
                <a:solidFill>
                  <a:srgbClr val="3CB7E1">
                    <a:alpha val="0"/>
                  </a:srgbClr>
                </a:solidFill>
              </a:ln>
              <a:latin typeface="KoPub돋움체 Bold" panose="02020603020101020101" pitchFamily="18" charset="-127"/>
              <a:ea typeface="KoPub돋움체 Bold" panose="02020603020101020101" pitchFamily="18" charset="-127"/>
              <a:cs typeface="Arial" pitchFamily="34" charset="0"/>
            </a:endParaRPr>
          </a:p>
        </p:txBody>
      </p:sp>
      <p:sp>
        <p:nvSpPr>
          <p:cNvPr id="731" name="모서리가 둥근 직사각형 730"/>
          <p:cNvSpPr/>
          <p:nvPr/>
        </p:nvSpPr>
        <p:spPr>
          <a:xfrm>
            <a:off x="3748716" y="4979518"/>
            <a:ext cx="1854383" cy="331640"/>
          </a:xfrm>
          <a:prstGeom prst="roundRect">
            <a:avLst>
              <a:gd name="adj" fmla="val 50000"/>
            </a:avLst>
          </a:prstGeom>
          <a:solidFill>
            <a:srgbClr val="3CB7E1"/>
          </a:solidFill>
          <a:ln w="38100">
            <a:solidFill>
              <a:srgbClr val="0071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39761"/>
            <a:endParaRPr lang="ko-KR" altLang="en-US" sz="1653">
              <a:ln>
                <a:solidFill>
                  <a:srgbClr val="3CB7E1">
                    <a:alpha val="0"/>
                  </a:srgbClr>
                </a:solidFill>
              </a:ln>
              <a:solidFill>
                <a:prstClr val="white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733" name="직사각형 732"/>
          <p:cNvSpPr/>
          <p:nvPr/>
        </p:nvSpPr>
        <p:spPr>
          <a:xfrm>
            <a:off x="4103433" y="4991887"/>
            <a:ext cx="1144949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57200" latinLnBrk="0">
              <a:defRPr/>
            </a:pPr>
            <a:r>
              <a:rPr lang="en-US" altLang="ko-KR" sz="1300" kern="0">
                <a:ln>
                  <a:solidFill>
                    <a:srgbClr val="3CB7E1">
                      <a:alpha val="0"/>
                    </a:srgbClr>
                  </a:solidFill>
                </a:ln>
                <a:solidFill>
                  <a:prstClr val="white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Support</a:t>
            </a:r>
            <a:endParaRPr lang="ko-KR" altLang="en-US" sz="1300" kern="0">
              <a:ln>
                <a:solidFill>
                  <a:srgbClr val="3CB7E1">
                    <a:alpha val="0"/>
                  </a:srgbClr>
                </a:solidFill>
              </a:ln>
              <a:solidFill>
                <a:prstClr val="white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grpSp>
        <p:nvGrpSpPr>
          <p:cNvPr id="735" name="그룹 734"/>
          <p:cNvGrpSpPr/>
          <p:nvPr/>
        </p:nvGrpSpPr>
        <p:grpSpPr>
          <a:xfrm>
            <a:off x="6771779" y="5158076"/>
            <a:ext cx="1973297" cy="1079237"/>
            <a:chOff x="312739" y="5158076"/>
            <a:chExt cx="2879442" cy="1079237"/>
          </a:xfrm>
          <a:solidFill>
            <a:srgbClr val="7B9199"/>
          </a:solidFill>
        </p:grpSpPr>
        <p:sp>
          <p:nvSpPr>
            <p:cNvPr id="736" name="모서리가 둥근 직사각형 18">
              <a:extLst>
                <a:ext uri="{FF2B5EF4-FFF2-40B4-BE49-F238E27FC236}">
                  <a16:creationId xmlns:a16="http://schemas.microsoft.com/office/drawing/2014/main" id="{61B057C4-E368-425E-9248-30D23488645D}"/>
                </a:ext>
              </a:extLst>
            </p:cNvPr>
            <p:cNvSpPr/>
            <p:nvPr/>
          </p:nvSpPr>
          <p:spPr>
            <a:xfrm>
              <a:off x="312739" y="5158076"/>
              <a:ext cx="2879442" cy="290682"/>
            </a:xfrm>
            <a:prstGeom prst="roundRect">
              <a:avLst>
                <a:gd name="adj" fmla="val 6787"/>
              </a:avLst>
            </a:prstGeom>
            <a:grpFill/>
            <a:ln>
              <a:noFill/>
            </a:ln>
            <a:effectLst>
              <a:innerShdw blurRad="38100" dist="25400" dir="5400000">
                <a:prstClr val="black">
                  <a:alpha val="26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kern="0" spc="-130">
                <a:ln>
                  <a:solidFill>
                    <a:srgbClr val="3CB7E1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737" name="모서리가 둥근 직사각형 18">
              <a:extLst>
                <a:ext uri="{FF2B5EF4-FFF2-40B4-BE49-F238E27FC236}">
                  <a16:creationId xmlns:a16="http://schemas.microsoft.com/office/drawing/2014/main" id="{61B057C4-E368-425E-9248-30D23488645D}"/>
                </a:ext>
              </a:extLst>
            </p:cNvPr>
            <p:cNvSpPr/>
            <p:nvPr/>
          </p:nvSpPr>
          <p:spPr>
            <a:xfrm>
              <a:off x="312739" y="5552353"/>
              <a:ext cx="2879442" cy="290682"/>
            </a:xfrm>
            <a:prstGeom prst="roundRect">
              <a:avLst>
                <a:gd name="adj" fmla="val 6787"/>
              </a:avLst>
            </a:prstGeom>
            <a:grpFill/>
            <a:ln>
              <a:noFill/>
            </a:ln>
            <a:effectLst>
              <a:innerShdw blurRad="38100" dist="25400" dir="5400000">
                <a:prstClr val="black">
                  <a:alpha val="26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kern="0" spc="-130">
                <a:ln>
                  <a:solidFill>
                    <a:srgbClr val="3CB7E1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738" name="모서리가 둥근 직사각형 18">
              <a:extLst>
                <a:ext uri="{FF2B5EF4-FFF2-40B4-BE49-F238E27FC236}">
                  <a16:creationId xmlns:a16="http://schemas.microsoft.com/office/drawing/2014/main" id="{61B057C4-E368-425E-9248-30D23488645D}"/>
                </a:ext>
              </a:extLst>
            </p:cNvPr>
            <p:cNvSpPr/>
            <p:nvPr/>
          </p:nvSpPr>
          <p:spPr>
            <a:xfrm>
              <a:off x="312739" y="5946631"/>
              <a:ext cx="2879442" cy="290682"/>
            </a:xfrm>
            <a:prstGeom prst="roundRect">
              <a:avLst>
                <a:gd name="adj" fmla="val 6787"/>
              </a:avLst>
            </a:prstGeom>
            <a:grpFill/>
            <a:ln>
              <a:noFill/>
            </a:ln>
            <a:effectLst>
              <a:innerShdw blurRad="38100" dist="25400" dir="5400000">
                <a:prstClr val="black">
                  <a:alpha val="26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kern="0" spc="-130">
                <a:ln>
                  <a:solidFill>
                    <a:srgbClr val="3CB7E1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sp>
        <p:nvSpPr>
          <p:cNvPr id="143" name="Rectangle 8">
            <a:extLst>
              <a:ext uri="{FF2B5EF4-FFF2-40B4-BE49-F238E27FC236}">
                <a16:creationId xmlns:a16="http://schemas.microsoft.com/office/drawing/2014/main" id="{09CDE45C-ED85-F3B4-6341-43CF6E7B06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7588" y="2499385"/>
            <a:ext cx="779292" cy="2590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ts val="1300"/>
              </a:lnSpc>
              <a:buClr>
                <a:srgbClr val="0000FF"/>
              </a:buClr>
              <a:buSzPct val="140000"/>
              <a:tabLst>
                <a:tab pos="5648325" algn="l"/>
              </a:tabLst>
            </a:pPr>
            <a:r>
              <a:rPr lang="ko-KR" altLang="en-US" sz="1100" spc="-81" dirty="0">
                <a:ln>
                  <a:solidFill>
                    <a:srgbClr val="3CB7E1">
                      <a:alpha val="0"/>
                    </a:srgbClr>
                  </a:solidFill>
                </a:ln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홈 페이지</a:t>
            </a:r>
          </a:p>
        </p:txBody>
      </p:sp>
      <p:sp>
        <p:nvSpPr>
          <p:cNvPr id="144" name="Rectangle 8">
            <a:extLst>
              <a:ext uri="{FF2B5EF4-FFF2-40B4-BE49-F238E27FC236}">
                <a16:creationId xmlns:a16="http://schemas.microsoft.com/office/drawing/2014/main" id="{09CDE45C-ED85-F3B4-6341-43CF6E7B06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43662" y="2499385"/>
            <a:ext cx="779292" cy="2590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ts val="1300"/>
              </a:lnSpc>
              <a:buClr>
                <a:srgbClr val="0000FF"/>
              </a:buClr>
              <a:buSzPct val="140000"/>
              <a:tabLst>
                <a:tab pos="5648325" algn="l"/>
              </a:tabLst>
            </a:pPr>
            <a:r>
              <a:rPr lang="ko-KR" altLang="en-US" sz="1100" spc="-81">
                <a:ln>
                  <a:solidFill>
                    <a:srgbClr val="3CB7E1">
                      <a:alpha val="0"/>
                    </a:srgbClr>
                  </a:solidFill>
                </a:ln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기간계</a:t>
            </a:r>
            <a:endParaRPr lang="ko-KR" altLang="en-US" sz="1100" spc="-81" dirty="0">
              <a:ln>
                <a:solidFill>
                  <a:srgbClr val="3CB7E1">
                    <a:alpha val="0"/>
                  </a:srgbClr>
                </a:solidFill>
              </a:ln>
              <a:solidFill>
                <a:srgbClr val="00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45" name="Rectangle 8">
            <a:extLst>
              <a:ext uri="{FF2B5EF4-FFF2-40B4-BE49-F238E27FC236}">
                <a16:creationId xmlns:a16="http://schemas.microsoft.com/office/drawing/2014/main" id="{09CDE45C-ED85-F3B4-6341-43CF6E7B06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99740" y="2499385"/>
            <a:ext cx="779292" cy="2590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ts val="1300"/>
              </a:lnSpc>
              <a:buClr>
                <a:srgbClr val="0000FF"/>
              </a:buClr>
              <a:buSzPct val="140000"/>
              <a:tabLst>
                <a:tab pos="5648325" algn="l"/>
              </a:tabLst>
            </a:pPr>
            <a:r>
              <a:rPr lang="ko-KR" altLang="en-US" sz="1100" spc="-81">
                <a:ln>
                  <a:solidFill>
                    <a:srgbClr val="3CB7E1">
                      <a:alpha val="0"/>
                    </a:srgbClr>
                  </a:solidFill>
                </a:ln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정보계</a:t>
            </a:r>
            <a:endParaRPr lang="ko-KR" altLang="en-US" sz="1100" spc="-81" dirty="0">
              <a:ln>
                <a:solidFill>
                  <a:srgbClr val="3CB7E1">
                    <a:alpha val="0"/>
                  </a:srgbClr>
                </a:solidFill>
              </a:ln>
              <a:solidFill>
                <a:srgbClr val="00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46" name="Rectangle 8">
            <a:extLst>
              <a:ext uri="{FF2B5EF4-FFF2-40B4-BE49-F238E27FC236}">
                <a16:creationId xmlns:a16="http://schemas.microsoft.com/office/drawing/2014/main" id="{09CDE45C-ED85-F3B4-6341-43CF6E7B06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4192" y="2982833"/>
            <a:ext cx="2138148" cy="2590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ts val="1300"/>
              </a:lnSpc>
              <a:buClr>
                <a:srgbClr val="0000FF"/>
              </a:buClr>
              <a:buSzPct val="140000"/>
              <a:tabLst>
                <a:tab pos="5648325" algn="l"/>
              </a:tabLst>
            </a:pPr>
            <a:r>
              <a:rPr lang="ko-KR" altLang="en-US" sz="1100" spc="-81">
                <a:ln>
                  <a:solidFill>
                    <a:srgbClr val="3CB7E1">
                      <a:alpha val="0"/>
                    </a:srgbClr>
                  </a:solidFill>
                </a:ln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경영관리 및 업무지원</a:t>
            </a:r>
            <a:endParaRPr lang="ko-KR" altLang="en-US" sz="1100" spc="-81" dirty="0">
              <a:ln>
                <a:solidFill>
                  <a:srgbClr val="3CB7E1">
                    <a:alpha val="0"/>
                  </a:srgbClr>
                </a:solidFill>
              </a:ln>
              <a:solidFill>
                <a:srgbClr val="00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513451" y="3974399"/>
            <a:ext cx="2259749" cy="385918"/>
            <a:chOff x="513451" y="3974399"/>
            <a:chExt cx="2328225" cy="385918"/>
          </a:xfrm>
        </p:grpSpPr>
        <p:sp>
          <p:nvSpPr>
            <p:cNvPr id="659" name="모서리가 둥근 직사각형 18">
              <a:extLst>
                <a:ext uri="{FF2B5EF4-FFF2-40B4-BE49-F238E27FC236}">
                  <a16:creationId xmlns:a16="http://schemas.microsoft.com/office/drawing/2014/main" id="{61B057C4-E368-425E-9248-30D23488645D}"/>
                </a:ext>
              </a:extLst>
            </p:cNvPr>
            <p:cNvSpPr/>
            <p:nvPr/>
          </p:nvSpPr>
          <p:spPr>
            <a:xfrm>
              <a:off x="513451" y="3974399"/>
              <a:ext cx="540213" cy="385918"/>
            </a:xfrm>
            <a:prstGeom prst="roundRect">
              <a:avLst>
                <a:gd name="adj" fmla="val 6787"/>
              </a:avLst>
            </a:prstGeom>
            <a:solidFill>
              <a:srgbClr val="FFFFFF"/>
            </a:solidFill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3529" tIns="46765" rIns="93529" bIns="46765" rtlCol="0" anchor="ctr"/>
            <a:lstStyle/>
            <a:p>
              <a:pPr marL="0" marR="0" lvl="0" indent="0" algn="ctr" defTabSz="1066885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1200" cap="none" spc="0" normalizeH="0" baseline="0" noProof="0">
                <a:ln w="1270">
                  <a:solidFill>
                    <a:srgbClr val="3CB7E1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KoPub돋움체 Bold"/>
                <a:ea typeface="KoPub돋움체 Bold"/>
                <a:cs typeface="+mn-cs"/>
              </a:endParaRPr>
            </a:p>
          </p:txBody>
        </p:sp>
        <p:sp>
          <p:nvSpPr>
            <p:cNvPr id="660" name="모서리가 둥근 직사각형 18">
              <a:extLst>
                <a:ext uri="{FF2B5EF4-FFF2-40B4-BE49-F238E27FC236}">
                  <a16:creationId xmlns:a16="http://schemas.microsoft.com/office/drawing/2014/main" id="{61B057C4-E368-425E-9248-30D23488645D}"/>
                </a:ext>
              </a:extLst>
            </p:cNvPr>
            <p:cNvSpPr/>
            <p:nvPr/>
          </p:nvSpPr>
          <p:spPr>
            <a:xfrm>
              <a:off x="1109455" y="3974399"/>
              <a:ext cx="540213" cy="385918"/>
            </a:xfrm>
            <a:prstGeom prst="roundRect">
              <a:avLst>
                <a:gd name="adj" fmla="val 6787"/>
              </a:avLst>
            </a:prstGeom>
            <a:solidFill>
              <a:srgbClr val="FFFFFF"/>
            </a:solidFill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3529" tIns="46765" rIns="93529" bIns="46765" rtlCol="0" anchor="ctr"/>
            <a:lstStyle/>
            <a:p>
              <a:pPr marL="0" marR="0" lvl="0" indent="0" algn="ctr" defTabSz="1066885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1200" cap="none" spc="0" normalizeH="0" baseline="0" noProof="0">
                <a:ln w="1270">
                  <a:solidFill>
                    <a:srgbClr val="3CB7E1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KoPub돋움체 Bold"/>
                <a:ea typeface="KoPub돋움체 Bold"/>
                <a:cs typeface="+mn-cs"/>
              </a:endParaRPr>
            </a:p>
          </p:txBody>
        </p:sp>
        <p:sp>
          <p:nvSpPr>
            <p:cNvPr id="661" name="모서리가 둥근 직사각형 18">
              <a:extLst>
                <a:ext uri="{FF2B5EF4-FFF2-40B4-BE49-F238E27FC236}">
                  <a16:creationId xmlns:a16="http://schemas.microsoft.com/office/drawing/2014/main" id="{61B057C4-E368-425E-9248-30D23488645D}"/>
                </a:ext>
              </a:extLst>
            </p:cNvPr>
            <p:cNvSpPr/>
            <p:nvPr/>
          </p:nvSpPr>
          <p:spPr>
            <a:xfrm>
              <a:off x="1705459" y="3974399"/>
              <a:ext cx="540213" cy="385918"/>
            </a:xfrm>
            <a:prstGeom prst="roundRect">
              <a:avLst>
                <a:gd name="adj" fmla="val 6787"/>
              </a:avLst>
            </a:prstGeom>
            <a:solidFill>
              <a:srgbClr val="FFFFFF"/>
            </a:solidFill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3529" tIns="46765" rIns="93529" bIns="46765" rtlCol="0" anchor="ctr"/>
            <a:lstStyle/>
            <a:p>
              <a:pPr marL="0" marR="0" lvl="0" indent="0" algn="ctr" defTabSz="1066885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1200" cap="none" spc="0" normalizeH="0" baseline="0" noProof="0">
                <a:ln w="1270">
                  <a:solidFill>
                    <a:srgbClr val="3CB7E1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KoPub돋움체 Bold"/>
                <a:ea typeface="KoPub돋움체 Bold"/>
                <a:cs typeface="+mn-cs"/>
              </a:endParaRPr>
            </a:p>
          </p:txBody>
        </p:sp>
        <p:sp>
          <p:nvSpPr>
            <p:cNvPr id="150" name="모서리가 둥근 직사각형 18">
              <a:extLst>
                <a:ext uri="{FF2B5EF4-FFF2-40B4-BE49-F238E27FC236}">
                  <a16:creationId xmlns:a16="http://schemas.microsoft.com/office/drawing/2014/main" id="{61B057C4-E368-425E-9248-30D23488645D}"/>
                </a:ext>
              </a:extLst>
            </p:cNvPr>
            <p:cNvSpPr/>
            <p:nvPr/>
          </p:nvSpPr>
          <p:spPr>
            <a:xfrm>
              <a:off x="2301463" y="3974399"/>
              <a:ext cx="540213" cy="385918"/>
            </a:xfrm>
            <a:prstGeom prst="roundRect">
              <a:avLst>
                <a:gd name="adj" fmla="val 6787"/>
              </a:avLst>
            </a:prstGeom>
            <a:solidFill>
              <a:srgbClr val="FFFFFF"/>
            </a:solidFill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3529" tIns="46765" rIns="93529" bIns="46765" rtlCol="0" anchor="ctr"/>
            <a:lstStyle/>
            <a:p>
              <a:pPr marL="0" marR="0" lvl="0" indent="0" algn="ctr" defTabSz="1066885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1200" cap="none" spc="0" normalizeH="0" baseline="0" noProof="0">
                <a:ln w="1270">
                  <a:solidFill>
                    <a:srgbClr val="3CB7E1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KoPub돋움체 Bold"/>
                <a:ea typeface="KoPub돋움체 Bold"/>
                <a:cs typeface="+mn-cs"/>
              </a:endParaRPr>
            </a:p>
          </p:txBody>
        </p:sp>
      </p:grpSp>
      <p:sp>
        <p:nvSpPr>
          <p:cNvPr id="151" name="Rectangle 8">
            <a:extLst>
              <a:ext uri="{FF2B5EF4-FFF2-40B4-BE49-F238E27FC236}">
                <a16:creationId xmlns:a16="http://schemas.microsoft.com/office/drawing/2014/main" id="{09CDE45C-ED85-F3B4-6341-43CF6E7B06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3024" y="3990334"/>
            <a:ext cx="714229" cy="3744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ts val="1100"/>
              </a:lnSpc>
              <a:buClr>
                <a:srgbClr val="0000FF"/>
              </a:buClr>
              <a:buSzPct val="140000"/>
              <a:tabLst>
                <a:tab pos="5648325" algn="l"/>
              </a:tabLst>
            </a:pPr>
            <a:r>
              <a:rPr lang="ko-KR" altLang="en-US" sz="1100" spc="-81">
                <a:ln>
                  <a:solidFill>
                    <a:srgbClr val="3CB7E1">
                      <a:alpha val="0"/>
                    </a:srgbClr>
                  </a:solidFill>
                </a:ln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시스템</a:t>
            </a:r>
            <a:endParaRPr lang="en-US" altLang="ko-KR" sz="1100" spc="-81">
              <a:ln>
                <a:solidFill>
                  <a:srgbClr val="3CB7E1">
                    <a:alpha val="0"/>
                  </a:srgbClr>
                </a:solidFill>
              </a:ln>
              <a:solidFill>
                <a:srgbClr val="00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algn="ctr" latinLnBrk="0">
              <a:lnSpc>
                <a:spcPts val="1100"/>
              </a:lnSpc>
              <a:buClr>
                <a:srgbClr val="0000FF"/>
              </a:buClr>
              <a:buSzPct val="140000"/>
              <a:tabLst>
                <a:tab pos="5648325" algn="l"/>
              </a:tabLst>
            </a:pPr>
            <a:r>
              <a:rPr lang="en-US" altLang="ko-KR" sz="1100" spc="-81">
                <a:ln>
                  <a:solidFill>
                    <a:srgbClr val="3CB7E1">
                      <a:alpha val="0"/>
                    </a:srgbClr>
                  </a:solidFill>
                </a:ln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S/W</a:t>
            </a:r>
            <a:endParaRPr lang="ko-KR" altLang="en-US" sz="1100" spc="-81" dirty="0">
              <a:ln>
                <a:solidFill>
                  <a:srgbClr val="3CB7E1">
                    <a:alpha val="0"/>
                  </a:srgbClr>
                </a:solidFill>
              </a:ln>
              <a:solidFill>
                <a:srgbClr val="00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52" name="Rectangle 8">
            <a:extLst>
              <a:ext uri="{FF2B5EF4-FFF2-40B4-BE49-F238E27FC236}">
                <a16:creationId xmlns:a16="http://schemas.microsoft.com/office/drawing/2014/main" id="{09CDE45C-ED85-F3B4-6341-43CF6E7B06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8251" y="4054423"/>
            <a:ext cx="600826" cy="2590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ts val="1300"/>
              </a:lnSpc>
              <a:buClr>
                <a:srgbClr val="0000FF"/>
              </a:buClr>
              <a:buSzPct val="140000"/>
              <a:tabLst>
                <a:tab pos="5648325" algn="l"/>
              </a:tabLst>
            </a:pPr>
            <a:r>
              <a:rPr lang="ko-KR" altLang="en-US" sz="1100" spc="-81">
                <a:ln>
                  <a:solidFill>
                    <a:srgbClr val="3CB7E1">
                      <a:alpha val="0"/>
                    </a:srgbClr>
                  </a:solidFill>
                </a:ln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기간계</a:t>
            </a:r>
            <a:endParaRPr lang="ko-KR" altLang="en-US" sz="1100" spc="-81" dirty="0">
              <a:ln>
                <a:solidFill>
                  <a:srgbClr val="3CB7E1">
                    <a:alpha val="0"/>
                  </a:srgbClr>
                </a:solidFill>
              </a:ln>
              <a:solidFill>
                <a:srgbClr val="00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53" name="Rectangle 8">
            <a:extLst>
              <a:ext uri="{FF2B5EF4-FFF2-40B4-BE49-F238E27FC236}">
                <a16:creationId xmlns:a16="http://schemas.microsoft.com/office/drawing/2014/main" id="{09CDE45C-ED85-F3B4-6341-43CF6E7B06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41178" y="4054423"/>
            <a:ext cx="600826" cy="2590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ts val="1300"/>
              </a:lnSpc>
              <a:buClr>
                <a:srgbClr val="0000FF"/>
              </a:buClr>
              <a:buSzPct val="140000"/>
              <a:tabLst>
                <a:tab pos="5648325" algn="l"/>
              </a:tabLst>
            </a:pPr>
            <a:r>
              <a:rPr lang="ko-KR" altLang="en-US" sz="1100" spc="-81">
                <a:ln>
                  <a:solidFill>
                    <a:srgbClr val="3CB7E1">
                      <a:alpha val="0"/>
                    </a:srgbClr>
                  </a:solidFill>
                </a:ln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정보계</a:t>
            </a:r>
            <a:endParaRPr lang="ko-KR" altLang="en-US" sz="1100" spc="-81" dirty="0">
              <a:ln>
                <a:solidFill>
                  <a:srgbClr val="3CB7E1">
                    <a:alpha val="0"/>
                  </a:srgbClr>
                </a:solidFill>
              </a:ln>
              <a:solidFill>
                <a:srgbClr val="00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54" name="Rectangle 8">
            <a:extLst>
              <a:ext uri="{FF2B5EF4-FFF2-40B4-BE49-F238E27FC236}">
                <a16:creationId xmlns:a16="http://schemas.microsoft.com/office/drawing/2014/main" id="{09CDE45C-ED85-F3B4-6341-43CF6E7B06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65312" y="4054423"/>
            <a:ext cx="697012" cy="2590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ts val="1300"/>
              </a:lnSpc>
              <a:buClr>
                <a:srgbClr val="0000FF"/>
              </a:buClr>
              <a:buSzPct val="140000"/>
              <a:tabLst>
                <a:tab pos="5648325" algn="l"/>
              </a:tabLst>
            </a:pPr>
            <a:r>
              <a:rPr lang="ko-KR" altLang="en-US" sz="1100" spc="-81">
                <a:ln>
                  <a:solidFill>
                    <a:srgbClr val="3CB7E1">
                      <a:alpha val="0"/>
                    </a:srgbClr>
                  </a:solidFill>
                </a:ln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스토리지</a:t>
            </a:r>
            <a:endParaRPr lang="ko-KR" altLang="en-US" sz="1100" spc="-81" dirty="0">
              <a:ln>
                <a:solidFill>
                  <a:srgbClr val="3CB7E1">
                    <a:alpha val="0"/>
                  </a:srgbClr>
                </a:solidFill>
              </a:ln>
              <a:solidFill>
                <a:srgbClr val="00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55" name="Rectangle 290">
            <a:extLst>
              <a:ext uri="{FF2B5EF4-FFF2-40B4-BE49-F238E27FC236}">
                <a16:creationId xmlns:a16="http://schemas.microsoft.com/office/drawing/2014/main" id="{96F311D0-A6A3-B6AE-E903-8FF148199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46106" y="5231566"/>
            <a:ext cx="807913" cy="1597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 defTabSz="457200" latinLnBrk="0">
              <a:lnSpc>
                <a:spcPct val="85000"/>
              </a:lnSpc>
              <a:spcBef>
                <a:spcPct val="50000"/>
              </a:spcBef>
              <a:buClr>
                <a:srgbClr val="000000"/>
              </a:buClr>
              <a:tabLst>
                <a:tab pos="3768725" algn="l"/>
              </a:tabLst>
              <a:defRPr/>
            </a:pPr>
            <a:r>
              <a:rPr lang="en-US" altLang="ko-KR" sz="1200">
                <a:ln>
                  <a:solidFill>
                    <a:srgbClr val="3CB7E1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Consulting </a:t>
            </a:r>
            <a:endParaRPr lang="en-US" altLang="ko-KR" sz="1200" dirty="0">
              <a:ln>
                <a:solidFill>
                  <a:srgbClr val="3CB7E1">
                    <a:alpha val="0"/>
                  </a:srgbClr>
                </a:solidFill>
              </a:ln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60" name="Rectangle 290">
            <a:extLst>
              <a:ext uri="{FF2B5EF4-FFF2-40B4-BE49-F238E27FC236}">
                <a16:creationId xmlns:a16="http://schemas.microsoft.com/office/drawing/2014/main" id="{96F311D0-A6A3-B6AE-E903-8FF148199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3007" y="5609123"/>
            <a:ext cx="1434111" cy="1597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 defTabSz="457200">
              <a:lnSpc>
                <a:spcPct val="85000"/>
              </a:lnSpc>
              <a:spcBef>
                <a:spcPct val="50000"/>
              </a:spcBef>
              <a:buClr>
                <a:srgbClr val="000000"/>
              </a:buClr>
              <a:tabLst>
                <a:tab pos="3768725" algn="l"/>
              </a:tabLst>
              <a:defRPr/>
            </a:pPr>
            <a:r>
              <a:rPr lang="en-US" altLang="ko-KR" sz="1200">
                <a:ln>
                  <a:solidFill>
                    <a:srgbClr val="3CB7E1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System Assessment</a:t>
            </a:r>
            <a:endParaRPr lang="en-US" altLang="ko-KR" sz="1200" dirty="0">
              <a:ln>
                <a:solidFill>
                  <a:srgbClr val="3CB7E1">
                    <a:alpha val="0"/>
                  </a:srgbClr>
                </a:solidFill>
              </a:ln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61" name="Rectangle 290">
            <a:extLst>
              <a:ext uri="{FF2B5EF4-FFF2-40B4-BE49-F238E27FC236}">
                <a16:creationId xmlns:a16="http://schemas.microsoft.com/office/drawing/2014/main" id="{96F311D0-A6A3-B6AE-E903-8FF148199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3400" y="6010506"/>
            <a:ext cx="1133324" cy="1597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 defTabSz="457200">
              <a:lnSpc>
                <a:spcPct val="85000"/>
              </a:lnSpc>
              <a:spcBef>
                <a:spcPct val="50000"/>
              </a:spcBef>
              <a:buClr>
                <a:srgbClr val="000000"/>
              </a:buClr>
              <a:tabLst>
                <a:tab pos="3768725" algn="l"/>
              </a:tabLst>
              <a:defRPr/>
            </a:pPr>
            <a:r>
              <a:rPr lang="en-US" altLang="ko-KR" sz="1200">
                <a:ln>
                  <a:solidFill>
                    <a:srgbClr val="3CB7E1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Engine</a:t>
            </a:r>
            <a:r>
              <a:rPr lang="ko-KR" altLang="en-US" sz="1200">
                <a:ln>
                  <a:solidFill>
                    <a:srgbClr val="3CB7E1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en-US" altLang="ko-KR" sz="1200">
                <a:ln>
                  <a:solidFill>
                    <a:srgbClr val="3CB7E1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Engineer</a:t>
            </a:r>
            <a:endParaRPr lang="ko-KR" altLang="en-US" sz="1200" dirty="0">
              <a:ln>
                <a:solidFill>
                  <a:srgbClr val="3CB7E1">
                    <a:alpha val="0"/>
                  </a:srgbClr>
                </a:solidFill>
              </a:ln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69" name="Rectangle 290">
            <a:extLst>
              <a:ext uri="{FF2B5EF4-FFF2-40B4-BE49-F238E27FC236}">
                <a16:creationId xmlns:a16="http://schemas.microsoft.com/office/drawing/2014/main" id="{96F311D0-A6A3-B6AE-E903-8FF148199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6449" y="5231566"/>
            <a:ext cx="403957" cy="1597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 defTabSz="457200" latinLnBrk="0">
              <a:lnSpc>
                <a:spcPct val="85000"/>
              </a:lnSpc>
              <a:spcBef>
                <a:spcPct val="50000"/>
              </a:spcBef>
              <a:buClr>
                <a:srgbClr val="000000"/>
              </a:buClr>
              <a:tabLst>
                <a:tab pos="3768725" algn="l"/>
              </a:tabLst>
              <a:defRPr/>
            </a:pPr>
            <a:r>
              <a:rPr lang="ko-KR" altLang="en-US" sz="1200">
                <a:ln>
                  <a:solidFill>
                    <a:srgbClr val="3CB7E1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절차서</a:t>
            </a:r>
            <a:endParaRPr lang="ko-KR" altLang="en-US" sz="1200" dirty="0">
              <a:ln>
                <a:solidFill>
                  <a:srgbClr val="3CB7E1">
                    <a:alpha val="0"/>
                  </a:srgbClr>
                </a:solidFill>
              </a:ln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70" name="Rectangle 290">
            <a:extLst>
              <a:ext uri="{FF2B5EF4-FFF2-40B4-BE49-F238E27FC236}">
                <a16:creationId xmlns:a16="http://schemas.microsoft.com/office/drawing/2014/main" id="{96F311D0-A6A3-B6AE-E903-8FF148199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6449" y="5609123"/>
            <a:ext cx="403957" cy="1597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defTabSz="457200">
              <a:lnSpc>
                <a:spcPct val="85000"/>
              </a:lnSpc>
              <a:spcBef>
                <a:spcPct val="50000"/>
              </a:spcBef>
              <a:buClr>
                <a:srgbClr val="000000"/>
              </a:buClr>
              <a:tabLst>
                <a:tab pos="3768725" algn="l"/>
              </a:tabLst>
              <a:defRPr/>
            </a:pPr>
            <a:r>
              <a:rPr lang="ko-KR" altLang="en-US" sz="1200">
                <a:ln>
                  <a:solidFill>
                    <a:srgbClr val="3CB7E1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산출물</a:t>
            </a:r>
            <a:endParaRPr lang="en-US" altLang="ko-KR" sz="1200" dirty="0">
              <a:ln>
                <a:solidFill>
                  <a:srgbClr val="3CB7E1">
                    <a:alpha val="0"/>
                  </a:srgbClr>
                </a:solidFill>
              </a:ln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71" name="Rectangle 290">
            <a:extLst>
              <a:ext uri="{FF2B5EF4-FFF2-40B4-BE49-F238E27FC236}">
                <a16:creationId xmlns:a16="http://schemas.microsoft.com/office/drawing/2014/main" id="{96F311D0-A6A3-B6AE-E903-8FF148199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6449" y="6028262"/>
            <a:ext cx="403957" cy="1597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defTabSz="457200">
              <a:lnSpc>
                <a:spcPct val="85000"/>
              </a:lnSpc>
              <a:spcBef>
                <a:spcPct val="50000"/>
              </a:spcBef>
              <a:buClr>
                <a:srgbClr val="000000"/>
              </a:buClr>
              <a:tabLst>
                <a:tab pos="3768725" algn="l"/>
              </a:tabLst>
              <a:defRPr/>
            </a:pPr>
            <a:r>
              <a:rPr lang="ko-KR" altLang="en-US" sz="1200">
                <a:ln>
                  <a:solidFill>
                    <a:srgbClr val="3CB7E1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기법서</a:t>
            </a:r>
            <a:endParaRPr lang="ko-KR" altLang="en-US" sz="1200" dirty="0">
              <a:ln>
                <a:solidFill>
                  <a:srgbClr val="3CB7E1">
                    <a:alpha val="0"/>
                  </a:srgbClr>
                </a:solidFill>
              </a:ln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7B1765BB-388B-E54D-7EBC-78AD9293B0D1}"/>
              </a:ext>
            </a:extLst>
          </p:cNvPr>
          <p:cNvSpPr txBox="1"/>
          <p:nvPr/>
        </p:nvSpPr>
        <p:spPr>
          <a:xfrm>
            <a:off x="6002738" y="2921958"/>
            <a:ext cx="1406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>
              <a:defRPr/>
            </a:pPr>
            <a:r>
              <a:rPr lang="en-US" altLang="ko-KR" sz="1200" kern="0" dirty="0">
                <a:ln>
                  <a:solidFill>
                    <a:srgbClr val="3CB7E1">
                      <a:alpha val="0"/>
                    </a:srgbClr>
                  </a:solidFill>
                </a:ln>
                <a:solidFill>
                  <a:srgbClr val="E26F22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SmartBridge</a:t>
            </a:r>
            <a:endParaRPr lang="ko-KR" altLang="en-US" sz="1200" kern="0" dirty="0">
              <a:ln>
                <a:solidFill>
                  <a:srgbClr val="3CB7E1">
                    <a:alpha val="0"/>
                  </a:srgbClr>
                </a:solidFill>
              </a:ln>
              <a:solidFill>
                <a:srgbClr val="E26F22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7B1765BB-388B-E54D-7EBC-78AD9293B0D1}"/>
              </a:ext>
            </a:extLst>
          </p:cNvPr>
          <p:cNvSpPr txBox="1"/>
          <p:nvPr/>
        </p:nvSpPr>
        <p:spPr>
          <a:xfrm>
            <a:off x="6002738" y="3790726"/>
            <a:ext cx="1406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>
              <a:defRPr/>
            </a:pPr>
            <a:r>
              <a:rPr lang="en-US" altLang="ko-KR" sz="1200" kern="0" dirty="0">
                <a:ln>
                  <a:solidFill>
                    <a:srgbClr val="3CB7E1">
                      <a:alpha val="0"/>
                    </a:srgbClr>
                  </a:solidFill>
                </a:ln>
                <a:solidFill>
                  <a:srgbClr val="1F6AA7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SmartBlue</a:t>
            </a:r>
            <a:endParaRPr lang="ko-KR" altLang="en-US" sz="1200" kern="0" dirty="0">
              <a:ln>
                <a:solidFill>
                  <a:srgbClr val="3CB7E1">
                    <a:alpha val="0"/>
                  </a:srgbClr>
                </a:solidFill>
              </a:ln>
              <a:solidFill>
                <a:srgbClr val="1F6AA7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77" name="직사각형 176"/>
          <p:cNvSpPr/>
          <p:nvPr/>
        </p:nvSpPr>
        <p:spPr>
          <a:xfrm>
            <a:off x="5577026" y="3220522"/>
            <a:ext cx="1763732" cy="425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 latinLnBrk="0">
              <a:lnSpc>
                <a:spcPts val="1300"/>
              </a:lnSpc>
              <a:spcAft>
                <a:spcPts val="0"/>
              </a:spcAft>
              <a:buClr>
                <a:srgbClr val="0000FF"/>
              </a:buClr>
              <a:buSzPct val="140000"/>
              <a:tabLst>
                <a:tab pos="5648325" algn="l"/>
              </a:tabLst>
              <a:defRPr/>
            </a:pPr>
            <a:r>
              <a:rPr lang="ko-KR" altLang="en-US" sz="1200" spc="-81">
                <a:ln>
                  <a:solidFill>
                    <a:srgbClr val="3CB7E1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Monotype Sorts" pitchFamily="2" charset="2"/>
              </a:rPr>
              <a:t>프로그램 </a:t>
            </a:r>
            <a:r>
              <a:rPr lang="en-US" altLang="ko-KR" sz="1200" spc="-81">
                <a:ln>
                  <a:solidFill>
                    <a:srgbClr val="3CB7E1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Monotype Sorts" pitchFamily="2" charset="2"/>
              </a:rPr>
              <a:t> </a:t>
            </a:r>
            <a:r>
              <a:rPr lang="ko-KR" altLang="en-US" sz="1200" spc="-81">
                <a:ln>
                  <a:solidFill>
                    <a:srgbClr val="3CB7E1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Monotype Sorts" pitchFamily="2" charset="2"/>
              </a:rPr>
              <a:t>언어 교체시</a:t>
            </a:r>
            <a:br>
              <a:rPr lang="en-US" altLang="ko-KR" sz="1200" spc="-81">
                <a:ln>
                  <a:solidFill>
                    <a:srgbClr val="3CB7E1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Monotype Sorts" pitchFamily="2" charset="2"/>
              </a:rPr>
            </a:br>
            <a:r>
              <a:rPr lang="ko-KR" altLang="en-US" sz="1200" spc="-81">
                <a:ln>
                  <a:solidFill>
                    <a:srgbClr val="3CB7E1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Monotype Sorts" pitchFamily="2" charset="2"/>
              </a:rPr>
              <a:t>소스 코드 </a:t>
            </a:r>
            <a:r>
              <a:rPr lang="en-US" altLang="ko-KR" sz="1200" spc="-81">
                <a:ln>
                  <a:solidFill>
                    <a:srgbClr val="3CB7E1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Monotype Sorts" pitchFamily="2" charset="2"/>
              </a:rPr>
              <a:t> </a:t>
            </a:r>
            <a:r>
              <a:rPr lang="ko-KR" altLang="en-US" sz="1200" spc="-81">
                <a:ln>
                  <a:solidFill>
                    <a:srgbClr val="3CB7E1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Monotype Sorts" pitchFamily="2" charset="2"/>
              </a:rPr>
              <a:t>자동전환</a:t>
            </a:r>
            <a:endParaRPr lang="en-US" altLang="ko-KR" sz="1200" spc="-81" dirty="0">
              <a:ln>
                <a:solidFill>
                  <a:srgbClr val="3CB7E1">
                    <a:alpha val="0"/>
                  </a:srgbClr>
                </a:solidFill>
              </a:ln>
              <a:solidFill>
                <a:prstClr val="black"/>
              </a:solidFill>
              <a:latin typeface="KoPub돋움체 Bold" panose="02020603020101020101" pitchFamily="18" charset="-127"/>
              <a:ea typeface="KoPub돋움체 Bold" panose="02020603020101020101" pitchFamily="18" charset="-127"/>
              <a:sym typeface="Monotype Sorts" pitchFamily="2" charset="2"/>
            </a:endParaRPr>
          </a:p>
        </p:txBody>
      </p:sp>
      <p:sp>
        <p:nvSpPr>
          <p:cNvPr id="180" name="직사각형 179"/>
          <p:cNvSpPr/>
          <p:nvPr/>
        </p:nvSpPr>
        <p:spPr>
          <a:xfrm>
            <a:off x="5577026" y="4114818"/>
            <a:ext cx="1763732" cy="4260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 latinLnBrk="0">
              <a:lnSpc>
                <a:spcPts val="1300"/>
              </a:lnSpc>
              <a:spcAft>
                <a:spcPts val="0"/>
              </a:spcAft>
              <a:buClr>
                <a:srgbClr val="0000FF"/>
              </a:buClr>
              <a:buSzPct val="140000"/>
              <a:tabLst>
                <a:tab pos="5648325" algn="l"/>
              </a:tabLst>
              <a:defRPr/>
            </a:pPr>
            <a:r>
              <a:rPr lang="en-US" altLang="ko-KR" sz="1200" spc="-81">
                <a:ln>
                  <a:solidFill>
                    <a:srgbClr val="3CB7E1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Monotype Sorts" pitchFamily="2" charset="2"/>
              </a:rPr>
              <a:t>Database </a:t>
            </a:r>
            <a:r>
              <a:rPr lang="ko-KR" altLang="en-US" sz="1200" spc="-81">
                <a:ln>
                  <a:solidFill>
                    <a:srgbClr val="3CB7E1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Monotype Sorts" pitchFamily="2" charset="2"/>
              </a:rPr>
              <a:t>교체시 </a:t>
            </a:r>
            <a:r>
              <a:rPr lang="en-US" altLang="ko-KR" sz="1200" spc="-81">
                <a:ln>
                  <a:solidFill>
                    <a:srgbClr val="3CB7E1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Monotype Sorts" pitchFamily="2" charset="2"/>
              </a:rPr>
              <a:t>SQL</a:t>
            </a:r>
            <a:br>
              <a:rPr lang="en-US" altLang="ko-KR" sz="1200" spc="-81">
                <a:ln>
                  <a:solidFill>
                    <a:srgbClr val="3CB7E1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Monotype Sorts" pitchFamily="2" charset="2"/>
              </a:rPr>
            </a:br>
            <a:r>
              <a:rPr lang="ko-KR" altLang="en-US" sz="1200" spc="-81">
                <a:ln>
                  <a:solidFill>
                    <a:srgbClr val="3CB7E1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Monotype Sorts" pitchFamily="2" charset="2"/>
              </a:rPr>
              <a:t>자동 전환</a:t>
            </a:r>
            <a:endParaRPr lang="en-US" altLang="ko-KR" sz="1200" spc="-81" dirty="0">
              <a:ln>
                <a:solidFill>
                  <a:srgbClr val="3CB7E1">
                    <a:alpha val="0"/>
                  </a:srgbClr>
                </a:solidFill>
              </a:ln>
              <a:solidFill>
                <a:prstClr val="black"/>
              </a:solidFill>
              <a:latin typeface="KoPub돋움체 Bold" panose="02020603020101020101" pitchFamily="18" charset="-127"/>
              <a:ea typeface="KoPub돋움체 Bold" panose="02020603020101020101" pitchFamily="18" charset="-127"/>
              <a:sym typeface="Monotype Sorts" pitchFamily="2" charset="2"/>
            </a:endParaRPr>
          </a:p>
        </p:txBody>
      </p:sp>
      <p:sp>
        <p:nvSpPr>
          <p:cNvPr id="17" name="자유형 16"/>
          <p:cNvSpPr/>
          <p:nvPr/>
        </p:nvSpPr>
        <p:spPr>
          <a:xfrm>
            <a:off x="7393577" y="2508069"/>
            <a:ext cx="696686" cy="496388"/>
          </a:xfrm>
          <a:custGeom>
            <a:avLst/>
            <a:gdLst>
              <a:gd name="connsiteX0" fmla="*/ 0 w 696686"/>
              <a:gd name="connsiteY0" fmla="*/ 0 h 496388"/>
              <a:gd name="connsiteX1" fmla="*/ 696686 w 696686"/>
              <a:gd name="connsiteY1" fmla="*/ 496388 h 496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96686" h="496388">
                <a:moveTo>
                  <a:pt x="0" y="0"/>
                </a:moveTo>
                <a:lnTo>
                  <a:pt x="696686" y="496388"/>
                </a:lnTo>
              </a:path>
            </a:pathLst>
          </a:custGeom>
          <a:noFill/>
          <a:ln w="9525">
            <a:solidFill>
              <a:schemeClr val="tx1">
                <a:lumMod val="85000"/>
                <a:lumOff val="1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3CB7E1">
                    <a:alpha val="0"/>
                  </a:srgbClr>
                </a:solidFill>
              </a:ln>
            </a:endParaRPr>
          </a:p>
        </p:txBody>
      </p:sp>
      <p:sp>
        <p:nvSpPr>
          <p:cNvPr id="18" name="자유형 17"/>
          <p:cNvSpPr/>
          <p:nvPr/>
        </p:nvSpPr>
        <p:spPr>
          <a:xfrm>
            <a:off x="7408938" y="3405051"/>
            <a:ext cx="592182" cy="0"/>
          </a:xfrm>
          <a:custGeom>
            <a:avLst/>
            <a:gdLst>
              <a:gd name="connsiteX0" fmla="*/ 0 w 592182"/>
              <a:gd name="connsiteY0" fmla="*/ 0 h 0"/>
              <a:gd name="connsiteX1" fmla="*/ 592182 w 592182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92182">
                <a:moveTo>
                  <a:pt x="0" y="0"/>
                </a:moveTo>
                <a:lnTo>
                  <a:pt x="592182" y="0"/>
                </a:lnTo>
              </a:path>
            </a:pathLst>
          </a:custGeom>
          <a:noFill/>
          <a:ln w="9525">
            <a:solidFill>
              <a:schemeClr val="tx1">
                <a:lumMod val="85000"/>
                <a:lumOff val="1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3CB7E1">
                    <a:alpha val="0"/>
                  </a:srgbClr>
                </a:solidFill>
              </a:ln>
            </a:endParaRPr>
          </a:p>
        </p:txBody>
      </p:sp>
      <p:sp>
        <p:nvSpPr>
          <p:cNvPr id="182" name="자유형 181"/>
          <p:cNvSpPr/>
          <p:nvPr/>
        </p:nvSpPr>
        <p:spPr>
          <a:xfrm flipV="1">
            <a:off x="7393577" y="3833668"/>
            <a:ext cx="696686" cy="496388"/>
          </a:xfrm>
          <a:custGeom>
            <a:avLst/>
            <a:gdLst>
              <a:gd name="connsiteX0" fmla="*/ 0 w 696686"/>
              <a:gd name="connsiteY0" fmla="*/ 0 h 496388"/>
              <a:gd name="connsiteX1" fmla="*/ 696686 w 696686"/>
              <a:gd name="connsiteY1" fmla="*/ 496388 h 496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96686" h="496388">
                <a:moveTo>
                  <a:pt x="0" y="0"/>
                </a:moveTo>
                <a:lnTo>
                  <a:pt x="696686" y="496388"/>
                </a:lnTo>
              </a:path>
            </a:pathLst>
          </a:custGeom>
          <a:noFill/>
          <a:ln w="9525">
            <a:solidFill>
              <a:schemeClr val="tx1">
                <a:lumMod val="85000"/>
                <a:lumOff val="1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3CB7E1">
                    <a:alpha val="0"/>
                  </a:srgbClr>
                </a:solidFill>
              </a:ln>
            </a:endParaRPr>
          </a:p>
        </p:txBody>
      </p:sp>
      <p:sp>
        <p:nvSpPr>
          <p:cNvPr id="183" name="자유형 182"/>
          <p:cNvSpPr/>
          <p:nvPr/>
        </p:nvSpPr>
        <p:spPr>
          <a:xfrm>
            <a:off x="5120863" y="3405050"/>
            <a:ext cx="446594" cy="45719"/>
          </a:xfrm>
          <a:custGeom>
            <a:avLst/>
            <a:gdLst>
              <a:gd name="connsiteX0" fmla="*/ 0 w 592182"/>
              <a:gd name="connsiteY0" fmla="*/ 0 h 0"/>
              <a:gd name="connsiteX1" fmla="*/ 592182 w 592182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92182">
                <a:moveTo>
                  <a:pt x="0" y="0"/>
                </a:moveTo>
                <a:lnTo>
                  <a:pt x="592182" y="0"/>
                </a:lnTo>
              </a:path>
            </a:pathLst>
          </a:custGeom>
          <a:noFill/>
          <a:ln w="9525">
            <a:solidFill>
              <a:schemeClr val="tx1">
                <a:lumMod val="85000"/>
                <a:lumOff val="1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3CB7E1">
                    <a:alpha val="0"/>
                  </a:srgbClr>
                </a:solidFill>
              </a:ln>
            </a:endParaRPr>
          </a:p>
        </p:txBody>
      </p:sp>
      <p:sp>
        <p:nvSpPr>
          <p:cNvPr id="22" name="오른쪽 중괄호 21"/>
          <p:cNvSpPr/>
          <p:nvPr/>
        </p:nvSpPr>
        <p:spPr>
          <a:xfrm>
            <a:off x="3208900" y="2528886"/>
            <a:ext cx="97466" cy="1666324"/>
          </a:xfrm>
          <a:prstGeom prst="rightBrace">
            <a:avLst>
              <a:gd name="adj1" fmla="val 186366"/>
              <a:gd name="adj2" fmla="val 50000"/>
            </a:avLst>
          </a:prstGeom>
          <a:noFill/>
          <a:ln w="9525">
            <a:solidFill>
              <a:schemeClr val="tx1">
                <a:lumMod val="85000"/>
                <a:lumOff val="1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3CB7E1">
                    <a:alpha val="0"/>
                  </a:srgbClr>
                </a:solidFill>
              </a:ln>
              <a:solidFill>
                <a:schemeClr val="lt1"/>
              </a:solidFill>
            </a:endParaRPr>
          </a:p>
        </p:txBody>
      </p:sp>
      <p:sp>
        <p:nvSpPr>
          <p:cNvPr id="675" name="모서리가 둥근 직사각형 674"/>
          <p:cNvSpPr/>
          <p:nvPr/>
        </p:nvSpPr>
        <p:spPr>
          <a:xfrm>
            <a:off x="3632839" y="3166650"/>
            <a:ext cx="1591641" cy="497777"/>
          </a:xfrm>
          <a:prstGeom prst="roundRect">
            <a:avLst>
              <a:gd name="adj" fmla="val 50000"/>
            </a:avLst>
          </a:prstGeom>
          <a:solidFill>
            <a:srgbClr val="4AB1BC"/>
          </a:solidFill>
          <a:ln w="38100">
            <a:solidFill>
              <a:srgbClr val="3689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39761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53" b="0" i="0" u="none" strike="noStrike" kern="1200" cap="none" spc="0" normalizeH="0" baseline="0" noProof="0">
              <a:ln>
                <a:solidFill>
                  <a:srgbClr val="3CB7E1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676" name="TextBox 675">
            <a:extLst>
              <a:ext uri="{FF2B5EF4-FFF2-40B4-BE49-F238E27FC236}">
                <a16:creationId xmlns:a16="http://schemas.microsoft.com/office/drawing/2014/main" id="{D7E11D51-7253-424B-B9E5-99E6AF6EEB72}"/>
              </a:ext>
            </a:extLst>
          </p:cNvPr>
          <p:cNvSpPr txBox="1"/>
          <p:nvPr/>
        </p:nvSpPr>
        <p:spPr>
          <a:xfrm>
            <a:off x="3661891" y="3214755"/>
            <a:ext cx="1539865" cy="451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 fontAlgn="ctr" latinLnBrk="0">
              <a:lnSpc>
                <a:spcPts val="1400"/>
              </a:lnSpc>
              <a:defRPr/>
            </a:pPr>
            <a:r>
              <a:rPr lang="en-US" altLang="ko-KR" sz="1400">
                <a:ln>
                  <a:solidFill>
                    <a:srgbClr val="3CB7E1">
                      <a:alpha val="0"/>
                    </a:srgbClr>
                  </a:solidFill>
                </a:ln>
                <a:solidFill>
                  <a:prstClr val="white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Monotype Sorts"/>
              </a:rPr>
              <a:t>AS-IS </a:t>
            </a:r>
            <a:r>
              <a:rPr lang="ko-KR" altLang="en-US" sz="1400">
                <a:ln>
                  <a:solidFill>
                    <a:srgbClr val="3CB7E1">
                      <a:alpha val="0"/>
                    </a:srgbClr>
                  </a:solidFill>
                </a:ln>
                <a:solidFill>
                  <a:prstClr val="white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Monotype Sorts"/>
              </a:rPr>
              <a:t>시스템 </a:t>
            </a:r>
            <a:endParaRPr lang="en-US" altLang="ko-KR" sz="1400">
              <a:ln>
                <a:solidFill>
                  <a:srgbClr val="3CB7E1">
                    <a:alpha val="0"/>
                  </a:srgbClr>
                </a:solidFill>
              </a:ln>
              <a:solidFill>
                <a:prstClr val="white"/>
              </a:solidFill>
              <a:latin typeface="KoPub돋움체 Bold" panose="02020603020101020101" pitchFamily="18" charset="-127"/>
              <a:ea typeface="KoPub돋움체 Bold" panose="02020603020101020101" pitchFamily="18" charset="-127"/>
              <a:sym typeface="Monotype Sorts"/>
            </a:endParaRPr>
          </a:p>
          <a:p>
            <a:pPr algn="ctr" defTabSz="457200" fontAlgn="ctr" latinLnBrk="0">
              <a:lnSpc>
                <a:spcPts val="1400"/>
              </a:lnSpc>
              <a:defRPr/>
            </a:pPr>
            <a:r>
              <a:rPr lang="ko-KR" altLang="en-US" sz="1400">
                <a:ln>
                  <a:solidFill>
                    <a:srgbClr val="3CB7E1">
                      <a:alpha val="0"/>
                    </a:srgbClr>
                  </a:solidFill>
                </a:ln>
                <a:solidFill>
                  <a:prstClr val="white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Monotype Sorts"/>
              </a:rPr>
              <a:t>분석</a:t>
            </a:r>
            <a:endParaRPr lang="ko-KR" altLang="en-US" sz="1400" dirty="0">
              <a:ln>
                <a:solidFill>
                  <a:srgbClr val="3CB7E1">
                    <a:alpha val="0"/>
                  </a:srgbClr>
                </a:solidFill>
              </a:ln>
              <a:solidFill>
                <a:prstClr val="white"/>
              </a:solidFill>
              <a:latin typeface="KoPub돋움체 Bold" panose="02020603020101020101" pitchFamily="18" charset="-127"/>
              <a:ea typeface="KoPub돋움체 Bold" panose="02020603020101020101" pitchFamily="18" charset="-127"/>
              <a:sym typeface="Monotype Sorts"/>
            </a:endParaRPr>
          </a:p>
        </p:txBody>
      </p:sp>
      <p:pic>
        <p:nvPicPr>
          <p:cNvPr id="678" name="Picture 79">
            <a:extLst>
              <a:ext uri="{FF2B5EF4-FFF2-40B4-BE49-F238E27FC236}">
                <a16:creationId xmlns:a16="http://schemas.microsoft.com/office/drawing/2014/main" id="{D6E272D4-1D9A-C9DB-371B-927B24941F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harpenSoften amount="23000"/>
                    </a14:imgEffect>
                    <a14:imgEffect>
                      <a14:saturation sat="205000"/>
                    </a14:imgEffect>
                    <a14:imgEffect>
                      <a14:brightnessContrast contrast="-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581664" y="2560767"/>
            <a:ext cx="548196" cy="5949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93" name="TextBox 692">
            <a:extLst>
              <a:ext uri="{FF2B5EF4-FFF2-40B4-BE49-F238E27FC236}">
                <a16:creationId xmlns:a16="http://schemas.microsoft.com/office/drawing/2014/main" id="{67A23454-A17B-F473-FD9E-456AB76F38C5}"/>
              </a:ext>
            </a:extLst>
          </p:cNvPr>
          <p:cNvSpPr txBox="1"/>
          <p:nvPr/>
        </p:nvSpPr>
        <p:spPr>
          <a:xfrm>
            <a:off x="3839273" y="2878669"/>
            <a:ext cx="15716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0" cap="none" spc="0" normalizeH="0" baseline="0" noProof="0" dirty="0">
                <a:ln>
                  <a:solidFill>
                    <a:srgbClr val="3CB7E1">
                      <a:alpha val="0"/>
                    </a:srgbClr>
                  </a:solidFill>
                </a:ln>
                <a:solidFill>
                  <a:srgbClr val="368992"/>
                </a:solidFill>
                <a:effectLst/>
                <a:uLnTx/>
                <a:uFillTx/>
              </a:rPr>
              <a:t>SmartAnalyzer</a:t>
            </a:r>
            <a:endParaRPr kumimoji="0" lang="ko-KR" altLang="en-US" sz="1200" i="0" u="none" strike="noStrike" kern="0" cap="none" spc="0" normalizeH="0" baseline="0" noProof="0" dirty="0">
              <a:ln>
                <a:solidFill>
                  <a:srgbClr val="3CB7E1">
                    <a:alpha val="0"/>
                  </a:srgbClr>
                </a:solidFill>
              </a:ln>
              <a:solidFill>
                <a:srgbClr val="368992"/>
              </a:solidFill>
              <a:effectLst/>
              <a:uLnTx/>
              <a:uFillTx/>
            </a:endParaRPr>
          </a:p>
        </p:txBody>
      </p:sp>
      <p:sp>
        <p:nvSpPr>
          <p:cNvPr id="185" name="AutoShape 131">
            <a:extLst>
              <a:ext uri="{FF2B5EF4-FFF2-40B4-BE49-F238E27FC236}">
                <a16:creationId xmlns:a16="http://schemas.microsoft.com/office/drawing/2014/main" id="{14E4E7F0-661F-0C56-DA07-39E6ABA2E9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39056" y="3031788"/>
            <a:ext cx="733664" cy="733662"/>
          </a:xfrm>
          <a:prstGeom prst="ellipse">
            <a:avLst/>
          </a:prstGeom>
          <a:solidFill>
            <a:schemeClr val="bg1"/>
          </a:solidFill>
          <a:ln w="6350" algn="ctr">
            <a:noFill/>
            <a:round/>
            <a:headEnd/>
            <a:tailEnd/>
          </a:ln>
        </p:spPr>
        <p:txBody>
          <a:bodyPr wrap="none" lIns="0" tIns="0" rIns="0" bIns="0" anchor="ctr"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pPr algn="ctr" latinLnBrk="0">
              <a:defRPr/>
            </a:pPr>
            <a:r>
              <a:rPr lang="en-US" altLang="ko-KR" sz="1300" dirty="0">
                <a:ln>
                  <a:solidFill>
                    <a:srgbClr val="3CB7E1">
                      <a:alpha val="0"/>
                    </a:srgb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  <a:cs typeface="Arial" pitchFamily="34" charset="0"/>
              </a:rPr>
              <a:t>TO-BE</a:t>
            </a:r>
            <a:br>
              <a:rPr lang="en-US" altLang="ko-KR" sz="1300">
                <a:ln>
                  <a:solidFill>
                    <a:srgbClr val="3CB7E1">
                      <a:alpha val="0"/>
                    </a:srgb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  <a:cs typeface="Arial" pitchFamily="34" charset="0"/>
              </a:rPr>
            </a:br>
            <a:r>
              <a:rPr lang="ko-KR" altLang="en-US" sz="1300">
                <a:ln>
                  <a:solidFill>
                    <a:srgbClr val="3CB7E1">
                      <a:alpha val="0"/>
                    </a:srgb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  <a:cs typeface="Arial" pitchFamily="34" charset="0"/>
              </a:rPr>
              <a:t>전환시스템</a:t>
            </a:r>
            <a:endParaRPr lang="ko-KR" altLang="en-US" sz="1300" dirty="0">
              <a:ln>
                <a:solidFill>
                  <a:srgbClr val="3CB7E1">
                    <a:alpha val="0"/>
                  </a:srgbClr>
                </a:solidFill>
              </a:ln>
              <a:latin typeface="KoPub돋움체 Bold" panose="02020603020101020101" pitchFamily="18" charset="-127"/>
              <a:ea typeface="KoPub돋움체 Bold" panose="02020603020101020101" pitchFamily="18" charset="-127"/>
              <a:cs typeface="Arial" pitchFamily="34" charset="0"/>
            </a:endParaRPr>
          </a:p>
        </p:txBody>
      </p:sp>
      <p:sp>
        <p:nvSpPr>
          <p:cNvPr id="157" name="Rectangle 290">
            <a:extLst>
              <a:ext uri="{FF2B5EF4-FFF2-40B4-BE49-F238E27FC236}">
                <a16:creationId xmlns:a16="http://schemas.microsoft.com/office/drawing/2014/main" id="{96F311D0-A6A3-B6AE-E903-8FF148199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09463" y="3630435"/>
            <a:ext cx="471283" cy="18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marR="0" lvl="0" indent="0" algn="ctr" defTabSz="457200" fontAlgn="auto" latinLnBrk="0">
              <a:lnSpc>
                <a:spcPct val="85000"/>
              </a:lnSpc>
              <a:spcBef>
                <a:spcPct val="5000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>
                <a:tab pos="3768725" algn="l"/>
              </a:tabLst>
              <a:defRPr/>
            </a:pPr>
            <a:r>
              <a:rPr lang="ko-KR" altLang="en-US" sz="1400">
                <a:ln>
                  <a:solidFill>
                    <a:srgbClr val="3CB7E1">
                      <a:alpha val="0"/>
                    </a:srgbClr>
                  </a:solidFill>
                </a:ln>
                <a:solidFill>
                  <a:srgbClr val="40404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인프라</a:t>
            </a:r>
            <a:endParaRPr lang="ko-KR" altLang="en-US" sz="1400" dirty="0">
              <a:ln>
                <a:solidFill>
                  <a:srgbClr val="3CB7E1">
                    <a:alpha val="0"/>
                  </a:srgbClr>
                </a:solidFill>
              </a:ln>
              <a:solidFill>
                <a:srgbClr val="404040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58" name="Rectangle 8">
            <a:extLst>
              <a:ext uri="{FF2B5EF4-FFF2-40B4-BE49-F238E27FC236}">
                <a16:creationId xmlns:a16="http://schemas.microsoft.com/office/drawing/2014/main" id="{09CDE45C-ED85-F3B4-6341-43CF6E7B06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29349" y="2620783"/>
            <a:ext cx="1049663" cy="2975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indent="0" fontAlgn="auto" latinLnBrk="0">
              <a:lnSpc>
                <a:spcPts val="8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ct val="140000"/>
              <a:buFontTx/>
              <a:buNone/>
              <a:tabLst>
                <a:tab pos="5648325" algn="l"/>
              </a:tabLst>
              <a:defRPr/>
            </a:pPr>
            <a:r>
              <a:rPr lang="ko-KR" altLang="en-US" sz="800" spc="-100">
                <a:ln>
                  <a:solidFill>
                    <a:srgbClr val="3CB7E1">
                      <a:alpha val="0"/>
                    </a:srgbClr>
                  </a:solidFill>
                </a:ln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프로그램 </a:t>
            </a:r>
            <a:endParaRPr lang="en-US" altLang="ko-KR" sz="800" spc="-100">
              <a:ln>
                <a:solidFill>
                  <a:srgbClr val="3CB7E1">
                    <a:alpha val="0"/>
                  </a:srgbClr>
                </a:solidFill>
              </a:ln>
              <a:solidFill>
                <a:srgbClr val="00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R="0" lvl="0" indent="0" fontAlgn="auto" latinLnBrk="0">
              <a:lnSpc>
                <a:spcPts val="8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ct val="140000"/>
              <a:buFontTx/>
              <a:buNone/>
              <a:tabLst>
                <a:tab pos="5648325" algn="l"/>
              </a:tabLst>
              <a:defRPr/>
            </a:pPr>
            <a:r>
              <a:rPr lang="ko-KR" altLang="en-US" sz="800" spc="-100">
                <a:ln>
                  <a:solidFill>
                    <a:srgbClr val="3CB7E1">
                      <a:alpha val="0"/>
                    </a:srgbClr>
                  </a:solidFill>
                </a:ln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소스</a:t>
            </a:r>
            <a:endParaRPr lang="ko-KR" altLang="en-US" sz="800" spc="-100" dirty="0">
              <a:ln>
                <a:solidFill>
                  <a:srgbClr val="3CB7E1">
                    <a:alpha val="0"/>
                  </a:srgbClr>
                </a:solidFill>
              </a:ln>
              <a:solidFill>
                <a:srgbClr val="00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164" name="그림 16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21185" y="2937884"/>
            <a:ext cx="207591" cy="244782"/>
          </a:xfrm>
          <a:prstGeom prst="rect">
            <a:avLst/>
          </a:prstGeom>
        </p:spPr>
      </p:pic>
      <p:sp>
        <p:nvSpPr>
          <p:cNvPr id="165" name="Rectangle 8">
            <a:extLst>
              <a:ext uri="{FF2B5EF4-FFF2-40B4-BE49-F238E27FC236}">
                <a16:creationId xmlns:a16="http://schemas.microsoft.com/office/drawing/2014/main" id="{09CDE45C-ED85-F3B4-6341-43CF6E7B06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9408" y="3114392"/>
            <a:ext cx="1049663" cy="245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ts val="1300"/>
              </a:lnSpc>
              <a:buClr>
                <a:srgbClr val="0000FF"/>
              </a:buClr>
              <a:buSzPct val="140000"/>
              <a:tabLst>
                <a:tab pos="5648325" algn="l"/>
              </a:tabLst>
              <a:defRPr/>
            </a:pPr>
            <a:r>
              <a:rPr lang="en-US" altLang="ko-KR" sz="800">
                <a:ln>
                  <a:solidFill>
                    <a:srgbClr val="3CB7E1">
                      <a:alpha val="0"/>
                    </a:srgbClr>
                  </a:solidFill>
                </a:ln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SQL </a:t>
            </a:r>
            <a:r>
              <a:rPr lang="ko-KR" altLang="en-US" sz="800">
                <a:ln>
                  <a:solidFill>
                    <a:srgbClr val="3CB7E1">
                      <a:alpha val="0"/>
                    </a:srgbClr>
                  </a:solidFill>
                </a:ln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소스</a:t>
            </a:r>
            <a:endParaRPr lang="ko-KR" altLang="en-US" sz="800" dirty="0">
              <a:ln>
                <a:solidFill>
                  <a:srgbClr val="3CB7E1">
                    <a:alpha val="0"/>
                  </a:srgbClr>
                </a:solidFill>
              </a:ln>
              <a:solidFill>
                <a:srgbClr val="00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166" name="그림 16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21185" y="3847885"/>
            <a:ext cx="207591" cy="244782"/>
          </a:xfrm>
          <a:prstGeom prst="rect">
            <a:avLst/>
          </a:prstGeom>
        </p:spPr>
      </p:pic>
      <p:sp>
        <p:nvSpPr>
          <p:cNvPr id="167" name="Rectangle 8">
            <a:extLst>
              <a:ext uri="{FF2B5EF4-FFF2-40B4-BE49-F238E27FC236}">
                <a16:creationId xmlns:a16="http://schemas.microsoft.com/office/drawing/2014/main" id="{09CDE45C-ED85-F3B4-6341-43CF6E7B06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9408" y="4024393"/>
            <a:ext cx="1049663" cy="245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indent="0" fontAlgn="auto" latinLnBrk="0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ct val="140000"/>
              <a:buFontTx/>
              <a:buNone/>
              <a:tabLst>
                <a:tab pos="5648325" algn="l"/>
              </a:tabLst>
              <a:defRPr/>
            </a:pPr>
            <a:r>
              <a:rPr lang="ko-KR" altLang="en-US" sz="800">
                <a:ln>
                  <a:solidFill>
                    <a:srgbClr val="3CB7E1">
                      <a:alpha val="0"/>
                    </a:srgbClr>
                  </a:solidFill>
                </a:ln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설정</a:t>
            </a:r>
            <a:r>
              <a:rPr lang="en-US" altLang="ko-KR" sz="800">
                <a:ln>
                  <a:solidFill>
                    <a:srgbClr val="3CB7E1">
                      <a:alpha val="0"/>
                    </a:srgbClr>
                  </a:solidFill>
                </a:ln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 sz="800">
                <a:ln>
                  <a:solidFill>
                    <a:srgbClr val="3CB7E1">
                      <a:alpha val="0"/>
                    </a:srgbClr>
                  </a:solidFill>
                </a:ln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소스</a:t>
            </a:r>
            <a:endParaRPr lang="ko-KR" altLang="en-US" sz="800" dirty="0">
              <a:ln>
                <a:solidFill>
                  <a:srgbClr val="3CB7E1">
                    <a:alpha val="0"/>
                  </a:srgbClr>
                </a:solidFill>
              </a:ln>
              <a:solidFill>
                <a:srgbClr val="00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59" name="아래쪽 화살표 158"/>
          <p:cNvSpPr/>
          <p:nvPr/>
        </p:nvSpPr>
        <p:spPr>
          <a:xfrm rot="16200000" flipH="1">
            <a:off x="3386062" y="3266177"/>
            <a:ext cx="161865" cy="262854"/>
          </a:xfrm>
          <a:prstGeom prst="downArrow">
            <a:avLst/>
          </a:prstGeom>
          <a:solidFill>
            <a:srgbClr val="4AB1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3CB7E1">
                    <a:alpha val="0"/>
                  </a:srgbClr>
                </a:solidFill>
              </a:ln>
            </a:endParaRP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6E18C0D9-6A4D-41EB-BE27-3FB7CC2E8A55}"/>
              </a:ext>
            </a:extLst>
          </p:cNvPr>
          <p:cNvSpPr txBox="1"/>
          <p:nvPr/>
        </p:nvSpPr>
        <p:spPr>
          <a:xfrm>
            <a:off x="9422576" y="6492723"/>
            <a:ext cx="65723" cy="13849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lvl="0" indent="-285750" algn="r">
              <a:defRPr/>
            </a:pPr>
            <a:r>
              <a:rPr lang="en-US" altLang="ko-KR" sz="900">
                <a:gradFill>
                  <a:gsLst>
                    <a:gs pos="99351">
                      <a:srgbClr val="505E68"/>
                    </a:gs>
                    <a:gs pos="88961">
                      <a:srgbClr val="505E68"/>
                    </a:gs>
                  </a:gsLst>
                  <a:lin ang="5400000" scaled="1"/>
                </a:gra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2</a:t>
            </a:r>
            <a:endParaRPr lang="ko-KR" altLang="en-US" sz="90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000000"/>
              </a:solidFill>
              <a:latin typeface="Bookman Old Style" panose="02050604050505020204" pitchFamily="18" charset="0"/>
              <a:ea typeface="+mn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38974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Rectangle 156">
            <a:extLst>
              <a:ext uri="{FF2B5EF4-FFF2-40B4-BE49-F238E27FC236}">
                <a16:creationId xmlns:a16="http://schemas.microsoft.com/office/drawing/2014/main" id="{76003226-0B74-4F86-B310-88B0F13FF9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817" y="2031654"/>
            <a:ext cx="8976683" cy="2281133"/>
          </a:xfrm>
          <a:prstGeom prst="rect">
            <a:avLst/>
          </a:prstGeom>
          <a:solidFill>
            <a:srgbClr val="D7DEE1"/>
          </a:solidFill>
          <a:ln w="6350">
            <a:noFill/>
            <a:miter lim="800000"/>
            <a:headEnd/>
            <a:tailEnd/>
          </a:ln>
          <a:effectLst/>
        </p:spPr>
        <p:txBody>
          <a:bodyPr lIns="36000" tIns="36000" rIns="36000" bIns="36000" anchor="t"/>
          <a:lstStyle/>
          <a:p>
            <a:pPr algn="ctr" defTabSz="457200" latinLnBrk="0"/>
            <a:endParaRPr lang="ko-KR" altLang="en-US" sz="1000" dirty="0">
              <a:ln>
                <a:solidFill>
                  <a:srgbClr val="3CB7E1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296" name="Rectangle 156">
            <a:extLst>
              <a:ext uri="{FF2B5EF4-FFF2-40B4-BE49-F238E27FC236}">
                <a16:creationId xmlns:a16="http://schemas.microsoft.com/office/drawing/2014/main" id="{76003226-0B74-4F86-B310-88B0F13FF9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60339" y="2120328"/>
            <a:ext cx="2058855" cy="2052133"/>
          </a:xfrm>
          <a:prstGeom prst="rect">
            <a:avLst/>
          </a:prstGeom>
          <a:solidFill>
            <a:schemeClr val="bg1"/>
          </a:solidFill>
          <a:ln w="6350">
            <a:solidFill>
              <a:srgbClr val="C9D2D5"/>
            </a:solidFill>
            <a:miter lim="800000"/>
            <a:headEnd/>
            <a:tailEnd/>
          </a:ln>
          <a:effectLst/>
        </p:spPr>
        <p:txBody>
          <a:bodyPr lIns="36000" tIns="36000" rIns="36000" bIns="36000" anchor="t"/>
          <a:lstStyle/>
          <a:p>
            <a:pPr algn="ctr" defTabSz="457200" latinLnBrk="0"/>
            <a:endParaRPr lang="ko-KR" altLang="en-US" sz="1000" dirty="0">
              <a:ln>
                <a:solidFill>
                  <a:srgbClr val="3CB7E1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7532875" y="2700236"/>
            <a:ext cx="784145" cy="12528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3CB7E1">
                    <a:alpha val="0"/>
                  </a:srgbClr>
                </a:solidFill>
              </a:ln>
            </a:endParaRPr>
          </a:p>
        </p:txBody>
      </p:sp>
      <p:cxnSp>
        <p:nvCxnSpPr>
          <p:cNvPr id="409" name="직선 연결선 408"/>
          <p:cNvCxnSpPr/>
          <p:nvPr/>
        </p:nvCxnSpPr>
        <p:spPr>
          <a:xfrm>
            <a:off x="9349352" y="5329761"/>
            <a:ext cx="0" cy="838228"/>
          </a:xfrm>
          <a:prstGeom prst="line">
            <a:avLst/>
          </a:prstGeom>
          <a:ln w="28575">
            <a:solidFill>
              <a:srgbClr val="3CB7E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3" name="Rectangle 156">
            <a:extLst>
              <a:ext uri="{FF2B5EF4-FFF2-40B4-BE49-F238E27FC236}">
                <a16:creationId xmlns:a16="http://schemas.microsoft.com/office/drawing/2014/main" id="{76003226-0B74-4F86-B310-88B0F13FF9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52600" y="2120328"/>
            <a:ext cx="2058855" cy="2052133"/>
          </a:xfrm>
          <a:prstGeom prst="rect">
            <a:avLst/>
          </a:prstGeom>
          <a:solidFill>
            <a:schemeClr val="bg1"/>
          </a:solidFill>
          <a:ln w="6350">
            <a:solidFill>
              <a:srgbClr val="C9D2D5"/>
            </a:solidFill>
            <a:miter lim="800000"/>
            <a:headEnd/>
            <a:tailEnd/>
          </a:ln>
          <a:effectLst/>
        </p:spPr>
        <p:txBody>
          <a:bodyPr lIns="36000" tIns="36000" rIns="36000" bIns="36000" anchor="t"/>
          <a:lstStyle/>
          <a:p>
            <a:pPr algn="ctr" defTabSz="457200" latinLnBrk="0"/>
            <a:endParaRPr lang="ko-KR" altLang="en-US" sz="1000" dirty="0">
              <a:ln>
                <a:solidFill>
                  <a:srgbClr val="3CB7E1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272" name="타원 271"/>
          <p:cNvSpPr/>
          <p:nvPr/>
        </p:nvSpPr>
        <p:spPr>
          <a:xfrm>
            <a:off x="3512840" y="2748729"/>
            <a:ext cx="781755" cy="78175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3CB7E1">
                    <a:alpha val="0"/>
                  </a:srgbClr>
                </a:solidFill>
              </a:ln>
            </a:endParaRPr>
          </a:p>
        </p:txBody>
      </p:sp>
      <p:sp>
        <p:nvSpPr>
          <p:cNvPr id="250" name="타원 249"/>
          <p:cNvSpPr/>
          <p:nvPr/>
        </p:nvSpPr>
        <p:spPr>
          <a:xfrm>
            <a:off x="2438264" y="2200246"/>
            <a:ext cx="551884" cy="551884"/>
          </a:xfrm>
          <a:prstGeom prst="ellipse">
            <a:avLst/>
          </a:prstGeom>
          <a:solidFill>
            <a:srgbClr val="E7EB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3CB7E1">
                    <a:alpha val="0"/>
                  </a:srgbClr>
                </a:solidFill>
              </a:ln>
            </a:endParaRPr>
          </a:p>
        </p:txBody>
      </p:sp>
      <p:sp>
        <p:nvSpPr>
          <p:cNvPr id="29" name="텍스트 개체 틀 9"/>
          <p:cNvSpPr txBox="1">
            <a:spLocks/>
          </p:cNvSpPr>
          <p:nvPr/>
        </p:nvSpPr>
        <p:spPr>
          <a:xfrm>
            <a:off x="726304" y="289024"/>
            <a:ext cx="4802760" cy="547688"/>
          </a:xfrm>
          <a:prstGeom prst="rect">
            <a:avLst/>
          </a:prstGeom>
        </p:spPr>
        <p:txBody>
          <a:bodyPr>
            <a:normAutofit/>
          </a:bodyPr>
          <a:lstStyle>
            <a:lvl1pPr marL="255588" indent="-255588" algn="l" defTabSz="1022350" rtl="0" eaLnBrk="0" fontAlgn="base" latinLnBrk="1" hangingPunct="0">
              <a:lnSpc>
                <a:spcPct val="90000"/>
              </a:lnSpc>
              <a:spcBef>
                <a:spcPts val="1113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66763" indent="-255588" algn="l" defTabSz="1022350" rtl="0" eaLnBrk="0" fontAlgn="base" latinLnBrk="1" hangingPunct="0">
              <a:lnSpc>
                <a:spcPct val="90000"/>
              </a:lnSpc>
              <a:spcBef>
                <a:spcPts val="563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7938" indent="-255588" algn="l" defTabSz="1022350" rtl="0" eaLnBrk="0" fontAlgn="base" latinLnBrk="1" hangingPunct="0">
              <a:lnSpc>
                <a:spcPct val="90000"/>
              </a:lnSpc>
              <a:spcBef>
                <a:spcPts val="563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89113" indent="-255588" algn="l" defTabSz="1022350" rtl="0" eaLnBrk="0" fontAlgn="base" latinLnBrk="1" hangingPunct="0">
              <a:lnSpc>
                <a:spcPct val="90000"/>
              </a:lnSpc>
              <a:spcBef>
                <a:spcPts val="563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00288" indent="-255588" algn="l" defTabSz="1022350" rtl="0" eaLnBrk="0" fontAlgn="base" latinLnBrk="1" hangingPunct="0">
              <a:lnSpc>
                <a:spcPct val="90000"/>
              </a:lnSpc>
              <a:spcBef>
                <a:spcPts val="563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11574" indent="-255598" algn="l" defTabSz="1022391" rtl="0" eaLnBrk="1" latinLnBrk="1" hangingPunct="1">
              <a:lnSpc>
                <a:spcPct val="90000"/>
              </a:lnSpc>
              <a:spcBef>
                <a:spcPts val="559"/>
              </a:spcBef>
              <a:buFont typeface="Arial" panose="020B0604020202020204" pitchFamily="34" charset="0"/>
              <a:buChar char="•"/>
              <a:defRPr sz="2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22770" indent="-255598" algn="l" defTabSz="1022391" rtl="0" eaLnBrk="1" latinLnBrk="1" hangingPunct="1">
              <a:lnSpc>
                <a:spcPct val="90000"/>
              </a:lnSpc>
              <a:spcBef>
                <a:spcPts val="559"/>
              </a:spcBef>
              <a:buFont typeface="Arial" panose="020B0604020202020204" pitchFamily="34" charset="0"/>
              <a:buChar char="•"/>
              <a:defRPr sz="2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33965" indent="-255598" algn="l" defTabSz="1022391" rtl="0" eaLnBrk="1" latinLnBrk="1" hangingPunct="1">
              <a:lnSpc>
                <a:spcPct val="90000"/>
              </a:lnSpc>
              <a:spcBef>
                <a:spcPts val="559"/>
              </a:spcBef>
              <a:buFont typeface="Arial" panose="020B0604020202020204" pitchFamily="34" charset="0"/>
              <a:buChar char="•"/>
              <a:defRPr sz="2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45160" indent="-255598" algn="l" defTabSz="1022391" rtl="0" eaLnBrk="1" latinLnBrk="1" hangingPunct="1">
              <a:lnSpc>
                <a:spcPct val="90000"/>
              </a:lnSpc>
              <a:spcBef>
                <a:spcPts val="559"/>
              </a:spcBef>
              <a:buFont typeface="Arial" panose="020B0604020202020204" pitchFamily="34" charset="0"/>
              <a:buChar char="•"/>
              <a:defRPr sz="2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</a:pPr>
            <a:r>
              <a:rPr lang="en-US" altLang="ko-KR" sz="2000" spc="-100" dirty="0">
                <a:ln w="0">
                  <a:solidFill>
                    <a:srgbClr val="3CB7E1">
                      <a:alpha val="0"/>
                    </a:srgbClr>
                  </a:solidFill>
                </a:ln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SmartAnalyzer™  -  </a:t>
            </a:r>
            <a:r>
              <a:rPr lang="ko-KR" altLang="en-US" sz="2000" spc="-100" dirty="0">
                <a:ln w="0">
                  <a:solidFill>
                    <a:srgbClr val="3CB7E1">
                      <a:alpha val="0"/>
                    </a:srgbClr>
                  </a:solidFill>
                </a:ln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소프트웨어 분석</a:t>
            </a:r>
            <a:r>
              <a:rPr lang="en-US" altLang="ko-KR" sz="2000" spc="-100" dirty="0">
                <a:ln w="0">
                  <a:solidFill>
                    <a:srgbClr val="3CB7E1">
                      <a:alpha val="0"/>
                    </a:srgbClr>
                  </a:solidFill>
                </a:ln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ko-KR" altLang="en-US" sz="2000" spc="-100" dirty="0">
                <a:ln w="0">
                  <a:solidFill>
                    <a:srgbClr val="3CB7E1">
                      <a:alpha val="0"/>
                    </a:srgbClr>
                  </a:solidFill>
                </a:ln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솔루션 </a:t>
            </a:r>
          </a:p>
        </p:txBody>
      </p:sp>
      <p:sp>
        <p:nvSpPr>
          <p:cNvPr id="30" name="TextBox 68">
            <a:extLst>
              <a:ext uri="{FF2B5EF4-FFF2-40B4-BE49-F238E27FC236}">
                <a16:creationId xmlns:a16="http://schemas.microsoft.com/office/drawing/2014/main" id="{FC35ED6E-9CF3-4A95-A976-E0FAA9BC1B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7695" y="212802"/>
            <a:ext cx="192360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defPPr>
              <a:defRPr lang="ko-KR"/>
            </a:defPPr>
            <a:lvl1pPr marR="0" lv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400" b="1" i="0" u="none" strike="noStrike" cap="none" spc="-300" normalizeH="0" baseline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218C97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  <a:lvl2pPr marL="742950" indent="-285750" defTabSz="914400" eaLnBrk="0" hangingPunct="0">
              <a:defRPr kumimoji="1" sz="2100"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defTabSz="914400" eaLnBrk="0" hangingPunct="0">
              <a:defRPr kumimoji="1" sz="2100"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371600" defTabSz="914400" eaLnBrk="0" hangingPunct="0">
              <a:defRPr kumimoji="1" sz="2100"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defTabSz="914400" eaLnBrk="0" hangingPunct="0">
              <a:defRPr kumimoji="1" sz="2100"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1066800" eaLnBrk="0" fontAlgn="base" hangingPunct="0">
              <a:spcBef>
                <a:spcPct val="0"/>
              </a:spcBef>
              <a:spcAft>
                <a:spcPct val="0"/>
              </a:spcAft>
              <a:defRPr kumimoji="1" sz="2100"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1066800" eaLnBrk="0" fontAlgn="base" hangingPunct="0">
              <a:spcBef>
                <a:spcPct val="0"/>
              </a:spcBef>
              <a:spcAft>
                <a:spcPct val="0"/>
              </a:spcAft>
              <a:defRPr kumimoji="1" sz="2100"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1066800" eaLnBrk="0" fontAlgn="base" hangingPunct="0">
              <a:spcBef>
                <a:spcPct val="0"/>
              </a:spcBef>
              <a:spcAft>
                <a:spcPct val="0"/>
              </a:spcAft>
              <a:defRPr kumimoji="1" sz="2100"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1066800" eaLnBrk="0" fontAlgn="base" hangingPunct="0">
              <a:spcBef>
                <a:spcPct val="0"/>
              </a:spcBef>
              <a:spcAft>
                <a:spcPct val="0"/>
              </a:spcAft>
              <a:defRPr kumimoji="1" sz="2100"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-300" normalizeH="0" baseline="0" noProof="0" dirty="0">
                <a:ln w="0">
                  <a:solidFill>
                    <a:srgbClr val="3CB7E1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Impact" panose="020B0806030902050204" pitchFamily="34" charset="0"/>
                <a:ea typeface="HY헤드라인M" panose="02030600000101010101" pitchFamily="18" charset="-127"/>
                <a:cs typeface="+mn-cs"/>
              </a:rPr>
              <a:t>2</a:t>
            </a:r>
            <a:endParaRPr kumimoji="0" lang="ko-KR" altLang="en-US" sz="3600" b="0" i="0" u="none" strike="noStrike" kern="1200" cap="none" spc="-300" normalizeH="0" baseline="0" noProof="0" dirty="0">
              <a:ln w="0">
                <a:solidFill>
                  <a:srgbClr val="3CB7E1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Impact" panose="020B0806030902050204" pitchFamily="34" charset="0"/>
              <a:ea typeface="HY헤드라인M" panose="02030600000101010101" pitchFamily="18" charset="-127"/>
              <a:cs typeface="+mn-cs"/>
            </a:endParaRPr>
          </a:p>
        </p:txBody>
      </p:sp>
      <p:sp>
        <p:nvSpPr>
          <p:cNvPr id="31" name="Google Shape;103;p3"/>
          <p:cNvSpPr txBox="1">
            <a:spLocks/>
          </p:cNvSpPr>
          <p:nvPr/>
        </p:nvSpPr>
        <p:spPr>
          <a:xfrm>
            <a:off x="776536" y="620688"/>
            <a:ext cx="8784977" cy="58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640" tIns="39640" rIns="39640" bIns="3964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/>
            </a:defPPr>
            <a:lvl1pPr marR="0" lv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"/>
              <a:buFont typeface="Arial"/>
              <a:defRPr sz="1600" b="0" i="0" u="none" strike="noStrike" cap="none" spc="-3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/>
              </a:defRPr>
            </a:lvl1pPr>
            <a:lvl2pPr marR="0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2pPr>
            <a:lvl3pPr marR="0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3pPr>
            <a:lvl4pPr marR="0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4pPr>
            <a:lvl5pPr marR="0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5pPr>
            <a:lvl6pPr marR="0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6pPr>
            <a:lvl7pPr marR="0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7pPr>
            <a:lvl8pPr marR="0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8pPr>
            <a:lvl9pPr marR="0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9pPr>
          </a:lstStyle>
          <a:p>
            <a:r>
              <a:rPr lang="ko-KR" altLang="en-US" sz="1200" dirty="0">
                <a:ln>
                  <a:solidFill>
                    <a:srgbClr val="3CB7E1">
                      <a:alpha val="0"/>
                    </a:srgbClr>
                  </a:solidFill>
                </a:ln>
                <a:solidFill>
                  <a:srgbClr val="000000"/>
                </a:solidFill>
              </a:rPr>
              <a:t>현행 시스템 현황을 보여주는 분석 </a:t>
            </a:r>
            <a:r>
              <a:rPr lang="en-US" altLang="ko-KR" sz="1200" dirty="0">
                <a:ln>
                  <a:solidFill>
                    <a:srgbClr val="3CB7E1">
                      <a:alpha val="0"/>
                    </a:srgbClr>
                  </a:solidFill>
                </a:ln>
                <a:solidFill>
                  <a:srgbClr val="000000"/>
                </a:solidFill>
              </a:rPr>
              <a:t>Report</a:t>
            </a:r>
            <a:r>
              <a:rPr lang="ko-KR" altLang="en-US" sz="1200" dirty="0">
                <a:ln>
                  <a:solidFill>
                    <a:srgbClr val="3CB7E1">
                      <a:alpha val="0"/>
                    </a:srgbClr>
                  </a:solidFill>
                </a:ln>
                <a:solidFill>
                  <a:srgbClr val="000000"/>
                </a:solidFill>
              </a:rPr>
              <a:t>를</a:t>
            </a:r>
            <a:r>
              <a:rPr lang="en-US" altLang="ko-KR" sz="1200" dirty="0">
                <a:ln>
                  <a:solidFill>
                    <a:srgbClr val="3CB7E1">
                      <a:alpha val="0"/>
                    </a:srgbClr>
                  </a:solidFill>
                </a:ln>
                <a:solidFill>
                  <a:srgbClr val="000000"/>
                </a:solidFill>
              </a:rPr>
              <a:t> </a:t>
            </a:r>
            <a:r>
              <a:rPr lang="ko-KR" altLang="en-US" sz="1200" dirty="0">
                <a:ln>
                  <a:solidFill>
                    <a:srgbClr val="3CB7E1">
                      <a:alpha val="0"/>
                    </a:srgbClr>
                  </a:solidFill>
                </a:ln>
                <a:solidFill>
                  <a:srgbClr val="000000"/>
                </a:solidFill>
              </a:rPr>
              <a:t>자동 생성하여 </a:t>
            </a:r>
            <a:r>
              <a:rPr lang="ko-KR" altLang="en-US" sz="1800" spc="-10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C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현행 시스템 애플리케이션 자원을 상세하게 분석</a:t>
            </a:r>
            <a:r>
              <a:rPr lang="ko-KR" altLang="en-US" sz="1200" dirty="0">
                <a:ln>
                  <a:solidFill>
                    <a:srgbClr val="3CB7E1">
                      <a:alpha val="0"/>
                    </a:srgbClr>
                  </a:solidFill>
                </a:ln>
                <a:solidFill>
                  <a:srgbClr val="000000"/>
                </a:solidFill>
              </a:rPr>
              <a:t>할 수 있도록 지원합니다</a:t>
            </a:r>
            <a:r>
              <a:rPr lang="en-US" altLang="ko-KR" sz="1200" dirty="0">
                <a:ln>
                  <a:solidFill>
                    <a:srgbClr val="3CB7E1">
                      <a:alpha val="0"/>
                    </a:srgbClr>
                  </a:solidFill>
                </a:ln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253" name="타원 252"/>
          <p:cNvSpPr/>
          <p:nvPr/>
        </p:nvSpPr>
        <p:spPr>
          <a:xfrm>
            <a:off x="2456211" y="3510423"/>
            <a:ext cx="551884" cy="551884"/>
          </a:xfrm>
          <a:prstGeom prst="ellipse">
            <a:avLst/>
          </a:prstGeom>
          <a:solidFill>
            <a:srgbClr val="E7EB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3CB7E1">
                    <a:alpha val="0"/>
                  </a:srgbClr>
                </a:solidFill>
              </a:ln>
            </a:endParaRPr>
          </a:p>
        </p:txBody>
      </p:sp>
      <p:pic>
        <p:nvPicPr>
          <p:cNvPr id="241" name="그림 24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6089" y="3598033"/>
            <a:ext cx="329690" cy="388755"/>
          </a:xfrm>
          <a:prstGeom prst="rect">
            <a:avLst/>
          </a:prstGeom>
        </p:spPr>
      </p:pic>
      <p:sp>
        <p:nvSpPr>
          <p:cNvPr id="244" name="Google Shape;512;p39">
            <a:extLst>
              <a:ext uri="{FF2B5EF4-FFF2-40B4-BE49-F238E27FC236}">
                <a16:creationId xmlns:a16="http://schemas.microsoft.com/office/drawing/2014/main" id="{18F5DF7E-3862-E1E3-BB40-D55C0E31E7AD}"/>
              </a:ext>
            </a:extLst>
          </p:cNvPr>
          <p:cNvSpPr txBox="1"/>
          <p:nvPr/>
        </p:nvSpPr>
        <p:spPr>
          <a:xfrm>
            <a:off x="2415693" y="3553168"/>
            <a:ext cx="559589" cy="180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 latinLnBrk="0">
              <a:buClr>
                <a:srgbClr val="000000"/>
              </a:buClr>
              <a:buSzPts val="1000"/>
              <a:buFont typeface="Arial"/>
              <a:buNone/>
            </a:pPr>
            <a:r>
              <a:rPr lang="en-US" sz="900" kern="0">
                <a:ln>
                  <a:solidFill>
                    <a:srgbClr val="3CB7E1">
                      <a:alpha val="0"/>
                    </a:srgbClr>
                  </a:solidFill>
                </a:ln>
                <a:solidFill>
                  <a:srgbClr val="000000"/>
                </a:solidFill>
                <a:latin typeface="Forte" panose="03060902040502070203" pitchFamily="66" charset="0"/>
                <a:ea typeface="KoPub돋움체 Bold" panose="02020603020101020101" pitchFamily="18" charset="-127"/>
                <a:cs typeface="Malgun Gothic"/>
                <a:sym typeface="Malgun Gothic"/>
              </a:rPr>
              <a:t>SQL</a:t>
            </a:r>
            <a:endParaRPr sz="900" kern="0" dirty="0">
              <a:ln>
                <a:solidFill>
                  <a:srgbClr val="3CB7E1">
                    <a:alpha val="0"/>
                  </a:srgbClr>
                </a:solidFill>
              </a:ln>
              <a:solidFill>
                <a:srgbClr val="000000"/>
              </a:solidFill>
              <a:latin typeface="Forte" panose="03060902040502070203" pitchFamily="66" charset="0"/>
              <a:ea typeface="KoPub돋움체 Bold" panose="02020603020101020101" pitchFamily="18" charset="-127"/>
              <a:cs typeface="Malgun Gothic"/>
              <a:sym typeface="Malgun Gothic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521" y="2765794"/>
            <a:ext cx="596159" cy="468411"/>
          </a:xfrm>
          <a:prstGeom prst="rect">
            <a:avLst/>
          </a:prstGeom>
        </p:spPr>
      </p:pic>
      <p:sp>
        <p:nvSpPr>
          <p:cNvPr id="246" name="사각형: 둥근 위쪽 모서리 298">
            <a:extLst>
              <a:ext uri="{FF2B5EF4-FFF2-40B4-BE49-F238E27FC236}">
                <a16:creationId xmlns:a16="http://schemas.microsoft.com/office/drawing/2014/main" id="{1FA6F948-9BEF-4A0D-BCD5-F1B51D093F9F}"/>
              </a:ext>
            </a:extLst>
          </p:cNvPr>
          <p:cNvSpPr/>
          <p:nvPr/>
        </p:nvSpPr>
        <p:spPr>
          <a:xfrm>
            <a:off x="1352600" y="1840630"/>
            <a:ext cx="2058855" cy="307240"/>
          </a:xfrm>
          <a:prstGeom prst="round2SameRect">
            <a:avLst/>
          </a:prstGeom>
          <a:solidFill>
            <a:srgbClr val="A4B3B8"/>
          </a:solidFill>
          <a:ln>
            <a:noFill/>
          </a:ln>
          <a:effectLst>
            <a:innerShdw blurRad="38100" dist="25400" dir="5400000">
              <a:prstClr val="black">
                <a:alpha val="26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200" b="1" kern="0" spc="-130">
              <a:ln>
                <a:solidFill>
                  <a:srgbClr val="3CB7E1">
                    <a:alpha val="0"/>
                  </a:srgbClr>
                </a:solidFill>
              </a:ln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3560" y="2900920"/>
            <a:ext cx="554637" cy="55241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56777" y="2339355"/>
            <a:ext cx="314858" cy="269580"/>
          </a:xfrm>
          <a:prstGeom prst="rect">
            <a:avLst/>
          </a:prstGeom>
        </p:spPr>
      </p:pic>
      <p:sp>
        <p:nvSpPr>
          <p:cNvPr id="251" name="타원 250"/>
          <p:cNvSpPr/>
          <p:nvPr/>
        </p:nvSpPr>
        <p:spPr>
          <a:xfrm>
            <a:off x="2438264" y="2842628"/>
            <a:ext cx="551884" cy="551884"/>
          </a:xfrm>
          <a:prstGeom prst="ellipse">
            <a:avLst/>
          </a:prstGeom>
          <a:solidFill>
            <a:srgbClr val="E7EB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3CB7E1">
                    <a:alpha val="0"/>
                  </a:srgbClr>
                </a:solidFill>
              </a:ln>
            </a:endParaRPr>
          </a:p>
        </p:txBody>
      </p:sp>
      <p:pic>
        <p:nvPicPr>
          <p:cNvPr id="252" name="그림 25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56777" y="2981737"/>
            <a:ext cx="314858" cy="269580"/>
          </a:xfrm>
          <a:prstGeom prst="rect">
            <a:avLst/>
          </a:prstGeom>
        </p:spPr>
      </p:pic>
      <p:sp>
        <p:nvSpPr>
          <p:cNvPr id="254" name="Rectangle 156">
            <a:extLst>
              <a:ext uri="{FF2B5EF4-FFF2-40B4-BE49-F238E27FC236}">
                <a16:creationId xmlns:a16="http://schemas.microsoft.com/office/drawing/2014/main" id="{76003226-0B74-4F86-B310-88B0F13FF9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50329" y="2120328"/>
            <a:ext cx="2058855" cy="2052133"/>
          </a:xfrm>
          <a:prstGeom prst="rect">
            <a:avLst/>
          </a:prstGeom>
          <a:solidFill>
            <a:schemeClr val="bg1"/>
          </a:solidFill>
          <a:ln w="6350">
            <a:solidFill>
              <a:srgbClr val="C9D2D5"/>
            </a:solidFill>
            <a:miter lim="800000"/>
            <a:headEnd/>
            <a:tailEnd/>
          </a:ln>
          <a:effectLst/>
        </p:spPr>
        <p:txBody>
          <a:bodyPr lIns="36000" tIns="36000" rIns="36000" bIns="36000" anchor="t"/>
          <a:lstStyle/>
          <a:p>
            <a:pPr algn="ctr" defTabSz="457200" latinLnBrk="0"/>
            <a:endParaRPr lang="ko-KR" altLang="en-US" sz="1000" dirty="0">
              <a:ln>
                <a:solidFill>
                  <a:srgbClr val="3CB7E1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255" name="사각형: 둥근 위쪽 모서리 298">
            <a:extLst>
              <a:ext uri="{FF2B5EF4-FFF2-40B4-BE49-F238E27FC236}">
                <a16:creationId xmlns:a16="http://schemas.microsoft.com/office/drawing/2014/main" id="{1FA6F948-9BEF-4A0D-BCD5-F1B51D093F9F}"/>
              </a:ext>
            </a:extLst>
          </p:cNvPr>
          <p:cNvSpPr/>
          <p:nvPr/>
        </p:nvSpPr>
        <p:spPr>
          <a:xfrm>
            <a:off x="4550329" y="1840630"/>
            <a:ext cx="2058855" cy="307240"/>
          </a:xfrm>
          <a:prstGeom prst="round2SameRect">
            <a:avLst/>
          </a:prstGeom>
          <a:solidFill>
            <a:srgbClr val="A4B3B8"/>
          </a:solidFill>
          <a:ln>
            <a:noFill/>
          </a:ln>
          <a:effectLst>
            <a:innerShdw blurRad="38100" dist="25400" dir="5400000">
              <a:prstClr val="black">
                <a:alpha val="26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200" b="1" kern="0" spc="-130">
              <a:ln>
                <a:solidFill>
                  <a:srgbClr val="3CB7E1">
                    <a:alpha val="0"/>
                  </a:srgbClr>
                </a:solidFill>
              </a:ln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56" name="사각형: 둥근 위쪽 모서리 298">
            <a:extLst>
              <a:ext uri="{FF2B5EF4-FFF2-40B4-BE49-F238E27FC236}">
                <a16:creationId xmlns:a16="http://schemas.microsoft.com/office/drawing/2014/main" id="{1FA6F948-9BEF-4A0D-BCD5-F1B51D093F9F}"/>
              </a:ext>
            </a:extLst>
          </p:cNvPr>
          <p:cNvSpPr/>
          <p:nvPr/>
        </p:nvSpPr>
        <p:spPr>
          <a:xfrm>
            <a:off x="7360339" y="1840630"/>
            <a:ext cx="2058855" cy="307240"/>
          </a:xfrm>
          <a:prstGeom prst="round2SameRect">
            <a:avLst/>
          </a:prstGeom>
          <a:solidFill>
            <a:srgbClr val="A4B3B8"/>
          </a:solidFill>
          <a:ln>
            <a:noFill/>
          </a:ln>
          <a:effectLst>
            <a:innerShdw blurRad="38100" dist="25400" dir="5400000">
              <a:prstClr val="black">
                <a:alpha val="26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200" b="1" kern="0" spc="-130">
              <a:ln>
                <a:solidFill>
                  <a:srgbClr val="3CB7E1">
                    <a:alpha val="0"/>
                  </a:srgbClr>
                </a:solidFill>
              </a:ln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58" name="Freeform 6">
            <a:extLst>
              <a:ext uri="{FF2B5EF4-FFF2-40B4-BE49-F238E27FC236}">
                <a16:creationId xmlns:a16="http://schemas.microsoft.com/office/drawing/2014/main" id="{73B3E1E3-01E8-D9BC-AB21-D5C57DE083B6}"/>
              </a:ext>
            </a:extLst>
          </p:cNvPr>
          <p:cNvSpPr>
            <a:spLocks/>
          </p:cNvSpPr>
          <p:nvPr/>
        </p:nvSpPr>
        <p:spPr bwMode="auto">
          <a:xfrm>
            <a:off x="4885832" y="2204864"/>
            <a:ext cx="571224" cy="572865"/>
          </a:xfrm>
          <a:custGeom>
            <a:avLst/>
            <a:gdLst/>
            <a:ahLst/>
            <a:cxnLst/>
            <a:rect l="l" t="t" r="r" b="b"/>
            <a:pathLst>
              <a:path w="1378594" h="1557920">
                <a:moveTo>
                  <a:pt x="679695" y="116973"/>
                </a:moveTo>
                <a:lnTo>
                  <a:pt x="666891" y="119109"/>
                </a:lnTo>
                <a:lnTo>
                  <a:pt x="658354" y="121244"/>
                </a:lnTo>
                <a:lnTo>
                  <a:pt x="647684" y="125515"/>
                </a:lnTo>
                <a:lnTo>
                  <a:pt x="146191" y="415935"/>
                </a:lnTo>
                <a:lnTo>
                  <a:pt x="137655" y="422342"/>
                </a:lnTo>
                <a:lnTo>
                  <a:pt x="129118" y="428748"/>
                </a:lnTo>
                <a:lnTo>
                  <a:pt x="122716" y="437290"/>
                </a:lnTo>
                <a:lnTo>
                  <a:pt x="116314" y="447967"/>
                </a:lnTo>
                <a:lnTo>
                  <a:pt x="112046" y="458644"/>
                </a:lnTo>
                <a:lnTo>
                  <a:pt x="107778" y="467186"/>
                </a:lnTo>
                <a:lnTo>
                  <a:pt x="105644" y="477863"/>
                </a:lnTo>
                <a:lnTo>
                  <a:pt x="103510" y="488540"/>
                </a:lnTo>
                <a:lnTo>
                  <a:pt x="103510" y="1069381"/>
                </a:lnTo>
                <a:lnTo>
                  <a:pt x="105644" y="1080058"/>
                </a:lnTo>
                <a:lnTo>
                  <a:pt x="107778" y="1090735"/>
                </a:lnTo>
                <a:lnTo>
                  <a:pt x="112046" y="1099277"/>
                </a:lnTo>
                <a:lnTo>
                  <a:pt x="116314" y="1109954"/>
                </a:lnTo>
                <a:lnTo>
                  <a:pt x="122716" y="1120632"/>
                </a:lnTo>
                <a:lnTo>
                  <a:pt x="129118" y="1129173"/>
                </a:lnTo>
                <a:lnTo>
                  <a:pt x="137655" y="1135580"/>
                </a:lnTo>
                <a:lnTo>
                  <a:pt x="146191" y="1141986"/>
                </a:lnTo>
                <a:lnTo>
                  <a:pt x="647684" y="1432406"/>
                </a:lnTo>
                <a:lnTo>
                  <a:pt x="658354" y="1436677"/>
                </a:lnTo>
                <a:lnTo>
                  <a:pt x="666891" y="1438813"/>
                </a:lnTo>
                <a:lnTo>
                  <a:pt x="679695" y="1440948"/>
                </a:lnTo>
                <a:lnTo>
                  <a:pt x="690365" y="1440948"/>
                </a:lnTo>
                <a:lnTo>
                  <a:pt x="701035" y="1440948"/>
                </a:lnTo>
                <a:lnTo>
                  <a:pt x="711705" y="1438813"/>
                </a:lnTo>
                <a:lnTo>
                  <a:pt x="722375" y="1436677"/>
                </a:lnTo>
                <a:lnTo>
                  <a:pt x="730911" y="1432406"/>
                </a:lnTo>
                <a:lnTo>
                  <a:pt x="1234539" y="1141986"/>
                </a:lnTo>
                <a:lnTo>
                  <a:pt x="1243075" y="1135580"/>
                </a:lnTo>
                <a:lnTo>
                  <a:pt x="1249477" y="1129173"/>
                </a:lnTo>
                <a:lnTo>
                  <a:pt x="1258013" y="1120632"/>
                </a:lnTo>
                <a:lnTo>
                  <a:pt x="1264415" y="1109954"/>
                </a:lnTo>
                <a:lnTo>
                  <a:pt x="1268683" y="1099277"/>
                </a:lnTo>
                <a:lnTo>
                  <a:pt x="1272951" y="1090735"/>
                </a:lnTo>
                <a:lnTo>
                  <a:pt x="1275085" y="1080058"/>
                </a:lnTo>
                <a:lnTo>
                  <a:pt x="1275085" y="1069381"/>
                </a:lnTo>
                <a:lnTo>
                  <a:pt x="1275085" y="488540"/>
                </a:lnTo>
                <a:lnTo>
                  <a:pt x="1275085" y="477863"/>
                </a:lnTo>
                <a:lnTo>
                  <a:pt x="1272951" y="467186"/>
                </a:lnTo>
                <a:lnTo>
                  <a:pt x="1268683" y="458644"/>
                </a:lnTo>
                <a:lnTo>
                  <a:pt x="1264415" y="447967"/>
                </a:lnTo>
                <a:lnTo>
                  <a:pt x="1258013" y="437290"/>
                </a:lnTo>
                <a:lnTo>
                  <a:pt x="1249477" y="428748"/>
                </a:lnTo>
                <a:lnTo>
                  <a:pt x="1243075" y="422342"/>
                </a:lnTo>
                <a:lnTo>
                  <a:pt x="1234539" y="415935"/>
                </a:lnTo>
                <a:lnTo>
                  <a:pt x="730911" y="125515"/>
                </a:lnTo>
                <a:lnTo>
                  <a:pt x="722375" y="121244"/>
                </a:lnTo>
                <a:lnTo>
                  <a:pt x="711705" y="119109"/>
                </a:lnTo>
                <a:lnTo>
                  <a:pt x="701035" y="116973"/>
                </a:lnTo>
                <a:lnTo>
                  <a:pt x="690365" y="116973"/>
                </a:lnTo>
                <a:close/>
                <a:moveTo>
                  <a:pt x="677997" y="0"/>
                </a:moveTo>
                <a:lnTo>
                  <a:pt x="690553" y="0"/>
                </a:lnTo>
                <a:lnTo>
                  <a:pt x="703108" y="0"/>
                </a:lnTo>
                <a:lnTo>
                  <a:pt x="715664" y="2513"/>
                </a:lnTo>
                <a:lnTo>
                  <a:pt x="728219" y="5026"/>
                </a:lnTo>
                <a:lnTo>
                  <a:pt x="738264" y="10051"/>
                </a:lnTo>
                <a:lnTo>
                  <a:pt x="1330883" y="351789"/>
                </a:lnTo>
                <a:lnTo>
                  <a:pt x="1340928" y="359327"/>
                </a:lnTo>
                <a:lnTo>
                  <a:pt x="1348461" y="366865"/>
                </a:lnTo>
                <a:lnTo>
                  <a:pt x="1358505" y="376916"/>
                </a:lnTo>
                <a:lnTo>
                  <a:pt x="1366039" y="389480"/>
                </a:lnTo>
                <a:lnTo>
                  <a:pt x="1371061" y="402044"/>
                </a:lnTo>
                <a:lnTo>
                  <a:pt x="1376083" y="412095"/>
                </a:lnTo>
                <a:lnTo>
                  <a:pt x="1378594" y="424659"/>
                </a:lnTo>
                <a:lnTo>
                  <a:pt x="1378594" y="437223"/>
                </a:lnTo>
                <a:lnTo>
                  <a:pt x="1378594" y="1120697"/>
                </a:lnTo>
                <a:lnTo>
                  <a:pt x="1378594" y="1133261"/>
                </a:lnTo>
                <a:lnTo>
                  <a:pt x="1376083" y="1145825"/>
                </a:lnTo>
                <a:lnTo>
                  <a:pt x="1371061" y="1155876"/>
                </a:lnTo>
                <a:lnTo>
                  <a:pt x="1366039" y="1168440"/>
                </a:lnTo>
                <a:lnTo>
                  <a:pt x="1358505" y="1181004"/>
                </a:lnTo>
                <a:lnTo>
                  <a:pt x="1348461" y="1191055"/>
                </a:lnTo>
                <a:lnTo>
                  <a:pt x="1340928" y="1198593"/>
                </a:lnTo>
                <a:lnTo>
                  <a:pt x="1330883" y="1206132"/>
                </a:lnTo>
                <a:lnTo>
                  <a:pt x="738264" y="1547869"/>
                </a:lnTo>
                <a:lnTo>
                  <a:pt x="728219" y="1552895"/>
                </a:lnTo>
                <a:lnTo>
                  <a:pt x="715664" y="1555407"/>
                </a:lnTo>
                <a:lnTo>
                  <a:pt x="703108" y="1557920"/>
                </a:lnTo>
                <a:lnTo>
                  <a:pt x="690553" y="1557920"/>
                </a:lnTo>
                <a:lnTo>
                  <a:pt x="677997" y="1557920"/>
                </a:lnTo>
                <a:lnTo>
                  <a:pt x="662931" y="1555407"/>
                </a:lnTo>
                <a:lnTo>
                  <a:pt x="652886" y="1552895"/>
                </a:lnTo>
                <a:lnTo>
                  <a:pt x="640331" y="1547869"/>
                </a:lnTo>
                <a:lnTo>
                  <a:pt x="50222" y="1206132"/>
                </a:lnTo>
                <a:lnTo>
                  <a:pt x="40178" y="1198593"/>
                </a:lnTo>
                <a:lnTo>
                  <a:pt x="30133" y="1191055"/>
                </a:lnTo>
                <a:lnTo>
                  <a:pt x="22600" y="1181004"/>
                </a:lnTo>
                <a:lnTo>
                  <a:pt x="15067" y="1168440"/>
                </a:lnTo>
                <a:lnTo>
                  <a:pt x="10045" y="1155876"/>
                </a:lnTo>
                <a:lnTo>
                  <a:pt x="5022" y="1145825"/>
                </a:lnTo>
                <a:lnTo>
                  <a:pt x="2511" y="1133261"/>
                </a:lnTo>
                <a:lnTo>
                  <a:pt x="0" y="1120697"/>
                </a:lnTo>
                <a:lnTo>
                  <a:pt x="0" y="437223"/>
                </a:lnTo>
                <a:lnTo>
                  <a:pt x="2511" y="424659"/>
                </a:lnTo>
                <a:lnTo>
                  <a:pt x="5022" y="412095"/>
                </a:lnTo>
                <a:lnTo>
                  <a:pt x="10045" y="402044"/>
                </a:lnTo>
                <a:lnTo>
                  <a:pt x="15067" y="389480"/>
                </a:lnTo>
                <a:lnTo>
                  <a:pt x="22600" y="376916"/>
                </a:lnTo>
                <a:lnTo>
                  <a:pt x="30133" y="366865"/>
                </a:lnTo>
                <a:lnTo>
                  <a:pt x="40178" y="359327"/>
                </a:lnTo>
                <a:lnTo>
                  <a:pt x="50222" y="351789"/>
                </a:lnTo>
                <a:lnTo>
                  <a:pt x="640331" y="10051"/>
                </a:lnTo>
                <a:lnTo>
                  <a:pt x="652886" y="5026"/>
                </a:lnTo>
                <a:lnTo>
                  <a:pt x="662931" y="2513"/>
                </a:lnTo>
                <a:close/>
              </a:path>
            </a:pathLst>
          </a:custGeom>
          <a:solidFill>
            <a:srgbClr val="C9D2D5"/>
          </a:solidFill>
          <a:ln>
            <a:noFill/>
          </a:ln>
          <a:effectLst/>
        </p:spPr>
        <p:txBody>
          <a:bodyPr wrap="square" lIns="0" tIns="0" rIns="0" bIns="0" anchor="ctr">
            <a:scene3d>
              <a:camera prst="orthographicFront"/>
              <a:lightRig rig="threePt" dir="t"/>
            </a:scene3d>
            <a:sp3d>
              <a:bevelT w="0"/>
              <a:bevelB h="0"/>
            </a:sp3d>
          </a:bodyPr>
          <a:lstStyle/>
          <a:p>
            <a:pPr algn="ctr" latinLnBrk="0"/>
            <a:endParaRPr lang="ko-KR" altLang="en-US" sz="1100" spc="-30" dirty="0">
              <a:ln>
                <a:solidFill>
                  <a:srgbClr val="3CB7E1">
                    <a:alpha val="0"/>
                  </a:srgbClr>
                </a:solidFill>
              </a:ln>
              <a:solidFill>
                <a:prstClr val="white"/>
              </a:solidFill>
              <a:latin typeface="KoPubDotum Medium" panose="02020603020101020101" pitchFamily="18" charset="-127"/>
              <a:ea typeface="KoPubDotum Medium" panose="02020603020101020101" pitchFamily="18" charset="-127"/>
            </a:endParaRPr>
          </a:p>
        </p:txBody>
      </p:sp>
      <p:sp>
        <p:nvSpPr>
          <p:cNvPr id="267" name="Freeform 6">
            <a:extLst>
              <a:ext uri="{FF2B5EF4-FFF2-40B4-BE49-F238E27FC236}">
                <a16:creationId xmlns:a16="http://schemas.microsoft.com/office/drawing/2014/main" id="{73B3E1E3-01E8-D9BC-AB21-D5C57DE083B6}"/>
              </a:ext>
            </a:extLst>
          </p:cNvPr>
          <p:cNvSpPr>
            <a:spLocks/>
          </p:cNvSpPr>
          <p:nvPr/>
        </p:nvSpPr>
        <p:spPr bwMode="auto">
          <a:xfrm>
            <a:off x="4885832" y="2836012"/>
            <a:ext cx="571224" cy="572865"/>
          </a:xfrm>
          <a:custGeom>
            <a:avLst/>
            <a:gdLst/>
            <a:ahLst/>
            <a:cxnLst/>
            <a:rect l="l" t="t" r="r" b="b"/>
            <a:pathLst>
              <a:path w="1378594" h="1557920">
                <a:moveTo>
                  <a:pt x="679695" y="116973"/>
                </a:moveTo>
                <a:lnTo>
                  <a:pt x="666891" y="119109"/>
                </a:lnTo>
                <a:lnTo>
                  <a:pt x="658354" y="121244"/>
                </a:lnTo>
                <a:lnTo>
                  <a:pt x="647684" y="125515"/>
                </a:lnTo>
                <a:lnTo>
                  <a:pt x="146191" y="415935"/>
                </a:lnTo>
                <a:lnTo>
                  <a:pt x="137655" y="422342"/>
                </a:lnTo>
                <a:lnTo>
                  <a:pt x="129118" y="428748"/>
                </a:lnTo>
                <a:lnTo>
                  <a:pt x="122716" y="437290"/>
                </a:lnTo>
                <a:lnTo>
                  <a:pt x="116314" y="447967"/>
                </a:lnTo>
                <a:lnTo>
                  <a:pt x="112046" y="458644"/>
                </a:lnTo>
                <a:lnTo>
                  <a:pt x="107778" y="467186"/>
                </a:lnTo>
                <a:lnTo>
                  <a:pt x="105644" y="477863"/>
                </a:lnTo>
                <a:lnTo>
                  <a:pt x="103510" y="488540"/>
                </a:lnTo>
                <a:lnTo>
                  <a:pt x="103510" y="1069381"/>
                </a:lnTo>
                <a:lnTo>
                  <a:pt x="105644" y="1080058"/>
                </a:lnTo>
                <a:lnTo>
                  <a:pt x="107778" y="1090735"/>
                </a:lnTo>
                <a:lnTo>
                  <a:pt x="112046" y="1099277"/>
                </a:lnTo>
                <a:lnTo>
                  <a:pt x="116314" y="1109954"/>
                </a:lnTo>
                <a:lnTo>
                  <a:pt x="122716" y="1120632"/>
                </a:lnTo>
                <a:lnTo>
                  <a:pt x="129118" y="1129173"/>
                </a:lnTo>
                <a:lnTo>
                  <a:pt x="137655" y="1135580"/>
                </a:lnTo>
                <a:lnTo>
                  <a:pt x="146191" y="1141986"/>
                </a:lnTo>
                <a:lnTo>
                  <a:pt x="647684" y="1432406"/>
                </a:lnTo>
                <a:lnTo>
                  <a:pt x="658354" y="1436677"/>
                </a:lnTo>
                <a:lnTo>
                  <a:pt x="666891" y="1438813"/>
                </a:lnTo>
                <a:lnTo>
                  <a:pt x="679695" y="1440948"/>
                </a:lnTo>
                <a:lnTo>
                  <a:pt x="690365" y="1440948"/>
                </a:lnTo>
                <a:lnTo>
                  <a:pt x="701035" y="1440948"/>
                </a:lnTo>
                <a:lnTo>
                  <a:pt x="711705" y="1438813"/>
                </a:lnTo>
                <a:lnTo>
                  <a:pt x="722375" y="1436677"/>
                </a:lnTo>
                <a:lnTo>
                  <a:pt x="730911" y="1432406"/>
                </a:lnTo>
                <a:lnTo>
                  <a:pt x="1234539" y="1141986"/>
                </a:lnTo>
                <a:lnTo>
                  <a:pt x="1243075" y="1135580"/>
                </a:lnTo>
                <a:lnTo>
                  <a:pt x="1249477" y="1129173"/>
                </a:lnTo>
                <a:lnTo>
                  <a:pt x="1258013" y="1120632"/>
                </a:lnTo>
                <a:lnTo>
                  <a:pt x="1264415" y="1109954"/>
                </a:lnTo>
                <a:lnTo>
                  <a:pt x="1268683" y="1099277"/>
                </a:lnTo>
                <a:lnTo>
                  <a:pt x="1272951" y="1090735"/>
                </a:lnTo>
                <a:lnTo>
                  <a:pt x="1275085" y="1080058"/>
                </a:lnTo>
                <a:lnTo>
                  <a:pt x="1275085" y="1069381"/>
                </a:lnTo>
                <a:lnTo>
                  <a:pt x="1275085" y="488540"/>
                </a:lnTo>
                <a:lnTo>
                  <a:pt x="1275085" y="477863"/>
                </a:lnTo>
                <a:lnTo>
                  <a:pt x="1272951" y="467186"/>
                </a:lnTo>
                <a:lnTo>
                  <a:pt x="1268683" y="458644"/>
                </a:lnTo>
                <a:lnTo>
                  <a:pt x="1264415" y="447967"/>
                </a:lnTo>
                <a:lnTo>
                  <a:pt x="1258013" y="437290"/>
                </a:lnTo>
                <a:lnTo>
                  <a:pt x="1249477" y="428748"/>
                </a:lnTo>
                <a:lnTo>
                  <a:pt x="1243075" y="422342"/>
                </a:lnTo>
                <a:lnTo>
                  <a:pt x="1234539" y="415935"/>
                </a:lnTo>
                <a:lnTo>
                  <a:pt x="730911" y="125515"/>
                </a:lnTo>
                <a:lnTo>
                  <a:pt x="722375" y="121244"/>
                </a:lnTo>
                <a:lnTo>
                  <a:pt x="711705" y="119109"/>
                </a:lnTo>
                <a:lnTo>
                  <a:pt x="701035" y="116973"/>
                </a:lnTo>
                <a:lnTo>
                  <a:pt x="690365" y="116973"/>
                </a:lnTo>
                <a:close/>
                <a:moveTo>
                  <a:pt x="677997" y="0"/>
                </a:moveTo>
                <a:lnTo>
                  <a:pt x="690553" y="0"/>
                </a:lnTo>
                <a:lnTo>
                  <a:pt x="703108" y="0"/>
                </a:lnTo>
                <a:lnTo>
                  <a:pt x="715664" y="2513"/>
                </a:lnTo>
                <a:lnTo>
                  <a:pt x="728219" y="5026"/>
                </a:lnTo>
                <a:lnTo>
                  <a:pt x="738264" y="10051"/>
                </a:lnTo>
                <a:lnTo>
                  <a:pt x="1330883" y="351789"/>
                </a:lnTo>
                <a:lnTo>
                  <a:pt x="1340928" y="359327"/>
                </a:lnTo>
                <a:lnTo>
                  <a:pt x="1348461" y="366865"/>
                </a:lnTo>
                <a:lnTo>
                  <a:pt x="1358505" y="376916"/>
                </a:lnTo>
                <a:lnTo>
                  <a:pt x="1366039" y="389480"/>
                </a:lnTo>
                <a:lnTo>
                  <a:pt x="1371061" y="402044"/>
                </a:lnTo>
                <a:lnTo>
                  <a:pt x="1376083" y="412095"/>
                </a:lnTo>
                <a:lnTo>
                  <a:pt x="1378594" y="424659"/>
                </a:lnTo>
                <a:lnTo>
                  <a:pt x="1378594" y="437223"/>
                </a:lnTo>
                <a:lnTo>
                  <a:pt x="1378594" y="1120697"/>
                </a:lnTo>
                <a:lnTo>
                  <a:pt x="1378594" y="1133261"/>
                </a:lnTo>
                <a:lnTo>
                  <a:pt x="1376083" y="1145825"/>
                </a:lnTo>
                <a:lnTo>
                  <a:pt x="1371061" y="1155876"/>
                </a:lnTo>
                <a:lnTo>
                  <a:pt x="1366039" y="1168440"/>
                </a:lnTo>
                <a:lnTo>
                  <a:pt x="1358505" y="1181004"/>
                </a:lnTo>
                <a:lnTo>
                  <a:pt x="1348461" y="1191055"/>
                </a:lnTo>
                <a:lnTo>
                  <a:pt x="1340928" y="1198593"/>
                </a:lnTo>
                <a:lnTo>
                  <a:pt x="1330883" y="1206132"/>
                </a:lnTo>
                <a:lnTo>
                  <a:pt x="738264" y="1547869"/>
                </a:lnTo>
                <a:lnTo>
                  <a:pt x="728219" y="1552895"/>
                </a:lnTo>
                <a:lnTo>
                  <a:pt x="715664" y="1555407"/>
                </a:lnTo>
                <a:lnTo>
                  <a:pt x="703108" y="1557920"/>
                </a:lnTo>
                <a:lnTo>
                  <a:pt x="690553" y="1557920"/>
                </a:lnTo>
                <a:lnTo>
                  <a:pt x="677997" y="1557920"/>
                </a:lnTo>
                <a:lnTo>
                  <a:pt x="662931" y="1555407"/>
                </a:lnTo>
                <a:lnTo>
                  <a:pt x="652886" y="1552895"/>
                </a:lnTo>
                <a:lnTo>
                  <a:pt x="640331" y="1547869"/>
                </a:lnTo>
                <a:lnTo>
                  <a:pt x="50222" y="1206132"/>
                </a:lnTo>
                <a:lnTo>
                  <a:pt x="40178" y="1198593"/>
                </a:lnTo>
                <a:lnTo>
                  <a:pt x="30133" y="1191055"/>
                </a:lnTo>
                <a:lnTo>
                  <a:pt x="22600" y="1181004"/>
                </a:lnTo>
                <a:lnTo>
                  <a:pt x="15067" y="1168440"/>
                </a:lnTo>
                <a:lnTo>
                  <a:pt x="10045" y="1155876"/>
                </a:lnTo>
                <a:lnTo>
                  <a:pt x="5022" y="1145825"/>
                </a:lnTo>
                <a:lnTo>
                  <a:pt x="2511" y="1133261"/>
                </a:lnTo>
                <a:lnTo>
                  <a:pt x="0" y="1120697"/>
                </a:lnTo>
                <a:lnTo>
                  <a:pt x="0" y="437223"/>
                </a:lnTo>
                <a:lnTo>
                  <a:pt x="2511" y="424659"/>
                </a:lnTo>
                <a:lnTo>
                  <a:pt x="5022" y="412095"/>
                </a:lnTo>
                <a:lnTo>
                  <a:pt x="10045" y="402044"/>
                </a:lnTo>
                <a:lnTo>
                  <a:pt x="15067" y="389480"/>
                </a:lnTo>
                <a:lnTo>
                  <a:pt x="22600" y="376916"/>
                </a:lnTo>
                <a:lnTo>
                  <a:pt x="30133" y="366865"/>
                </a:lnTo>
                <a:lnTo>
                  <a:pt x="40178" y="359327"/>
                </a:lnTo>
                <a:lnTo>
                  <a:pt x="50222" y="351789"/>
                </a:lnTo>
                <a:lnTo>
                  <a:pt x="640331" y="10051"/>
                </a:lnTo>
                <a:lnTo>
                  <a:pt x="652886" y="5026"/>
                </a:lnTo>
                <a:lnTo>
                  <a:pt x="662931" y="2513"/>
                </a:lnTo>
                <a:close/>
              </a:path>
            </a:pathLst>
          </a:custGeom>
          <a:solidFill>
            <a:srgbClr val="C9D2D5"/>
          </a:solidFill>
          <a:ln>
            <a:noFill/>
          </a:ln>
          <a:effectLst/>
        </p:spPr>
        <p:txBody>
          <a:bodyPr wrap="square" lIns="0" tIns="0" rIns="0" bIns="0" anchor="ctr">
            <a:scene3d>
              <a:camera prst="orthographicFront"/>
              <a:lightRig rig="threePt" dir="t"/>
            </a:scene3d>
            <a:sp3d>
              <a:bevelT w="0"/>
              <a:bevelB h="0"/>
            </a:sp3d>
          </a:bodyPr>
          <a:lstStyle/>
          <a:p>
            <a:pPr algn="ctr" latinLnBrk="0"/>
            <a:endParaRPr lang="ko-KR" altLang="en-US" sz="1100" spc="-30" dirty="0">
              <a:ln>
                <a:solidFill>
                  <a:srgbClr val="3CB7E1">
                    <a:alpha val="0"/>
                  </a:srgbClr>
                </a:solidFill>
              </a:ln>
              <a:solidFill>
                <a:prstClr val="white"/>
              </a:solidFill>
              <a:latin typeface="KoPubDotum Medium" panose="02020603020101020101" pitchFamily="18" charset="-127"/>
              <a:ea typeface="KoPubDotum Medium" panose="02020603020101020101" pitchFamily="18" charset="-127"/>
            </a:endParaRPr>
          </a:p>
        </p:txBody>
      </p:sp>
      <p:sp>
        <p:nvSpPr>
          <p:cNvPr id="268" name="Freeform 6">
            <a:extLst>
              <a:ext uri="{FF2B5EF4-FFF2-40B4-BE49-F238E27FC236}">
                <a16:creationId xmlns:a16="http://schemas.microsoft.com/office/drawing/2014/main" id="{1A0F1AC6-DF4D-7E55-E874-0869ADBD0FFC}"/>
              </a:ext>
            </a:extLst>
          </p:cNvPr>
          <p:cNvSpPr>
            <a:spLocks/>
          </p:cNvSpPr>
          <p:nvPr/>
        </p:nvSpPr>
        <p:spPr bwMode="auto">
          <a:xfrm>
            <a:off x="4918545" y="2869012"/>
            <a:ext cx="505797" cy="506864"/>
          </a:xfrm>
          <a:custGeom>
            <a:avLst/>
            <a:gdLst>
              <a:gd name="T0" fmla="*/ 0 w 1098"/>
              <a:gd name="T1" fmla="*/ 348 h 1240"/>
              <a:gd name="T2" fmla="*/ 0 w 1098"/>
              <a:gd name="T3" fmla="*/ 348 h 1240"/>
              <a:gd name="T4" fmla="*/ 2 w 1098"/>
              <a:gd name="T5" fmla="*/ 338 h 1240"/>
              <a:gd name="T6" fmla="*/ 4 w 1098"/>
              <a:gd name="T7" fmla="*/ 328 h 1240"/>
              <a:gd name="T8" fmla="*/ 8 w 1098"/>
              <a:gd name="T9" fmla="*/ 320 h 1240"/>
              <a:gd name="T10" fmla="*/ 12 w 1098"/>
              <a:gd name="T11" fmla="*/ 310 h 1240"/>
              <a:gd name="T12" fmla="*/ 18 w 1098"/>
              <a:gd name="T13" fmla="*/ 300 h 1240"/>
              <a:gd name="T14" fmla="*/ 24 w 1098"/>
              <a:gd name="T15" fmla="*/ 292 h 1240"/>
              <a:gd name="T16" fmla="*/ 32 w 1098"/>
              <a:gd name="T17" fmla="*/ 286 h 1240"/>
              <a:gd name="T18" fmla="*/ 40 w 1098"/>
              <a:gd name="T19" fmla="*/ 280 h 1240"/>
              <a:gd name="T20" fmla="*/ 510 w 1098"/>
              <a:gd name="T21" fmla="*/ 8 h 1240"/>
              <a:gd name="T22" fmla="*/ 510 w 1098"/>
              <a:gd name="T23" fmla="*/ 8 h 1240"/>
              <a:gd name="T24" fmla="*/ 520 w 1098"/>
              <a:gd name="T25" fmla="*/ 4 h 1240"/>
              <a:gd name="T26" fmla="*/ 528 w 1098"/>
              <a:gd name="T27" fmla="*/ 2 h 1240"/>
              <a:gd name="T28" fmla="*/ 540 w 1098"/>
              <a:gd name="T29" fmla="*/ 0 h 1240"/>
              <a:gd name="T30" fmla="*/ 550 w 1098"/>
              <a:gd name="T31" fmla="*/ 0 h 1240"/>
              <a:gd name="T32" fmla="*/ 560 w 1098"/>
              <a:gd name="T33" fmla="*/ 0 h 1240"/>
              <a:gd name="T34" fmla="*/ 570 w 1098"/>
              <a:gd name="T35" fmla="*/ 2 h 1240"/>
              <a:gd name="T36" fmla="*/ 580 w 1098"/>
              <a:gd name="T37" fmla="*/ 4 h 1240"/>
              <a:gd name="T38" fmla="*/ 588 w 1098"/>
              <a:gd name="T39" fmla="*/ 8 h 1240"/>
              <a:gd name="T40" fmla="*/ 1060 w 1098"/>
              <a:gd name="T41" fmla="*/ 280 h 1240"/>
              <a:gd name="T42" fmla="*/ 1060 w 1098"/>
              <a:gd name="T43" fmla="*/ 280 h 1240"/>
              <a:gd name="T44" fmla="*/ 1068 w 1098"/>
              <a:gd name="T45" fmla="*/ 286 h 1240"/>
              <a:gd name="T46" fmla="*/ 1074 w 1098"/>
              <a:gd name="T47" fmla="*/ 292 h 1240"/>
              <a:gd name="T48" fmla="*/ 1082 w 1098"/>
              <a:gd name="T49" fmla="*/ 300 h 1240"/>
              <a:gd name="T50" fmla="*/ 1088 w 1098"/>
              <a:gd name="T51" fmla="*/ 310 h 1240"/>
              <a:gd name="T52" fmla="*/ 1092 w 1098"/>
              <a:gd name="T53" fmla="*/ 320 h 1240"/>
              <a:gd name="T54" fmla="*/ 1096 w 1098"/>
              <a:gd name="T55" fmla="*/ 328 h 1240"/>
              <a:gd name="T56" fmla="*/ 1098 w 1098"/>
              <a:gd name="T57" fmla="*/ 338 h 1240"/>
              <a:gd name="T58" fmla="*/ 1098 w 1098"/>
              <a:gd name="T59" fmla="*/ 348 h 1240"/>
              <a:gd name="T60" fmla="*/ 1098 w 1098"/>
              <a:gd name="T61" fmla="*/ 892 h 1240"/>
              <a:gd name="T62" fmla="*/ 1098 w 1098"/>
              <a:gd name="T63" fmla="*/ 892 h 1240"/>
              <a:gd name="T64" fmla="*/ 1098 w 1098"/>
              <a:gd name="T65" fmla="*/ 902 h 1240"/>
              <a:gd name="T66" fmla="*/ 1096 w 1098"/>
              <a:gd name="T67" fmla="*/ 912 h 1240"/>
              <a:gd name="T68" fmla="*/ 1092 w 1098"/>
              <a:gd name="T69" fmla="*/ 920 h 1240"/>
              <a:gd name="T70" fmla="*/ 1088 w 1098"/>
              <a:gd name="T71" fmla="*/ 930 h 1240"/>
              <a:gd name="T72" fmla="*/ 1082 w 1098"/>
              <a:gd name="T73" fmla="*/ 940 h 1240"/>
              <a:gd name="T74" fmla="*/ 1074 w 1098"/>
              <a:gd name="T75" fmla="*/ 948 h 1240"/>
              <a:gd name="T76" fmla="*/ 1068 w 1098"/>
              <a:gd name="T77" fmla="*/ 954 h 1240"/>
              <a:gd name="T78" fmla="*/ 1060 w 1098"/>
              <a:gd name="T79" fmla="*/ 960 h 1240"/>
              <a:gd name="T80" fmla="*/ 588 w 1098"/>
              <a:gd name="T81" fmla="*/ 1232 h 1240"/>
              <a:gd name="T82" fmla="*/ 588 w 1098"/>
              <a:gd name="T83" fmla="*/ 1232 h 1240"/>
              <a:gd name="T84" fmla="*/ 580 w 1098"/>
              <a:gd name="T85" fmla="*/ 1236 h 1240"/>
              <a:gd name="T86" fmla="*/ 570 w 1098"/>
              <a:gd name="T87" fmla="*/ 1238 h 1240"/>
              <a:gd name="T88" fmla="*/ 560 w 1098"/>
              <a:gd name="T89" fmla="*/ 1240 h 1240"/>
              <a:gd name="T90" fmla="*/ 550 w 1098"/>
              <a:gd name="T91" fmla="*/ 1240 h 1240"/>
              <a:gd name="T92" fmla="*/ 540 w 1098"/>
              <a:gd name="T93" fmla="*/ 1240 h 1240"/>
              <a:gd name="T94" fmla="*/ 528 w 1098"/>
              <a:gd name="T95" fmla="*/ 1238 h 1240"/>
              <a:gd name="T96" fmla="*/ 520 w 1098"/>
              <a:gd name="T97" fmla="*/ 1236 h 1240"/>
              <a:gd name="T98" fmla="*/ 510 w 1098"/>
              <a:gd name="T99" fmla="*/ 1232 h 1240"/>
              <a:gd name="T100" fmla="*/ 40 w 1098"/>
              <a:gd name="T101" fmla="*/ 960 h 1240"/>
              <a:gd name="T102" fmla="*/ 40 w 1098"/>
              <a:gd name="T103" fmla="*/ 960 h 1240"/>
              <a:gd name="T104" fmla="*/ 32 w 1098"/>
              <a:gd name="T105" fmla="*/ 954 h 1240"/>
              <a:gd name="T106" fmla="*/ 24 w 1098"/>
              <a:gd name="T107" fmla="*/ 948 h 1240"/>
              <a:gd name="T108" fmla="*/ 18 w 1098"/>
              <a:gd name="T109" fmla="*/ 940 h 1240"/>
              <a:gd name="T110" fmla="*/ 12 w 1098"/>
              <a:gd name="T111" fmla="*/ 930 h 1240"/>
              <a:gd name="T112" fmla="*/ 8 w 1098"/>
              <a:gd name="T113" fmla="*/ 920 h 1240"/>
              <a:gd name="T114" fmla="*/ 4 w 1098"/>
              <a:gd name="T115" fmla="*/ 912 h 1240"/>
              <a:gd name="T116" fmla="*/ 2 w 1098"/>
              <a:gd name="T117" fmla="*/ 902 h 1240"/>
              <a:gd name="T118" fmla="*/ 0 w 1098"/>
              <a:gd name="T119" fmla="*/ 892 h 1240"/>
              <a:gd name="T120" fmla="*/ 0 w 1098"/>
              <a:gd name="T121" fmla="*/ 348 h 12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098" h="1240">
                <a:moveTo>
                  <a:pt x="0" y="348"/>
                </a:moveTo>
                <a:lnTo>
                  <a:pt x="0" y="348"/>
                </a:lnTo>
                <a:lnTo>
                  <a:pt x="2" y="338"/>
                </a:lnTo>
                <a:lnTo>
                  <a:pt x="4" y="328"/>
                </a:lnTo>
                <a:lnTo>
                  <a:pt x="8" y="320"/>
                </a:lnTo>
                <a:lnTo>
                  <a:pt x="12" y="310"/>
                </a:lnTo>
                <a:lnTo>
                  <a:pt x="18" y="300"/>
                </a:lnTo>
                <a:lnTo>
                  <a:pt x="24" y="292"/>
                </a:lnTo>
                <a:lnTo>
                  <a:pt x="32" y="286"/>
                </a:lnTo>
                <a:lnTo>
                  <a:pt x="40" y="280"/>
                </a:lnTo>
                <a:lnTo>
                  <a:pt x="510" y="8"/>
                </a:lnTo>
                <a:lnTo>
                  <a:pt x="510" y="8"/>
                </a:lnTo>
                <a:lnTo>
                  <a:pt x="520" y="4"/>
                </a:lnTo>
                <a:lnTo>
                  <a:pt x="528" y="2"/>
                </a:lnTo>
                <a:lnTo>
                  <a:pt x="540" y="0"/>
                </a:lnTo>
                <a:lnTo>
                  <a:pt x="550" y="0"/>
                </a:lnTo>
                <a:lnTo>
                  <a:pt x="560" y="0"/>
                </a:lnTo>
                <a:lnTo>
                  <a:pt x="570" y="2"/>
                </a:lnTo>
                <a:lnTo>
                  <a:pt x="580" y="4"/>
                </a:lnTo>
                <a:lnTo>
                  <a:pt x="588" y="8"/>
                </a:lnTo>
                <a:lnTo>
                  <a:pt x="1060" y="280"/>
                </a:lnTo>
                <a:lnTo>
                  <a:pt x="1060" y="280"/>
                </a:lnTo>
                <a:lnTo>
                  <a:pt x="1068" y="286"/>
                </a:lnTo>
                <a:lnTo>
                  <a:pt x="1074" y="292"/>
                </a:lnTo>
                <a:lnTo>
                  <a:pt x="1082" y="300"/>
                </a:lnTo>
                <a:lnTo>
                  <a:pt x="1088" y="310"/>
                </a:lnTo>
                <a:lnTo>
                  <a:pt x="1092" y="320"/>
                </a:lnTo>
                <a:lnTo>
                  <a:pt x="1096" y="328"/>
                </a:lnTo>
                <a:lnTo>
                  <a:pt x="1098" y="338"/>
                </a:lnTo>
                <a:lnTo>
                  <a:pt x="1098" y="348"/>
                </a:lnTo>
                <a:lnTo>
                  <a:pt x="1098" y="892"/>
                </a:lnTo>
                <a:lnTo>
                  <a:pt x="1098" y="892"/>
                </a:lnTo>
                <a:lnTo>
                  <a:pt x="1098" y="902"/>
                </a:lnTo>
                <a:lnTo>
                  <a:pt x="1096" y="912"/>
                </a:lnTo>
                <a:lnTo>
                  <a:pt x="1092" y="920"/>
                </a:lnTo>
                <a:lnTo>
                  <a:pt x="1088" y="930"/>
                </a:lnTo>
                <a:lnTo>
                  <a:pt x="1082" y="940"/>
                </a:lnTo>
                <a:lnTo>
                  <a:pt x="1074" y="948"/>
                </a:lnTo>
                <a:lnTo>
                  <a:pt x="1068" y="954"/>
                </a:lnTo>
                <a:lnTo>
                  <a:pt x="1060" y="960"/>
                </a:lnTo>
                <a:lnTo>
                  <a:pt x="588" y="1232"/>
                </a:lnTo>
                <a:lnTo>
                  <a:pt x="588" y="1232"/>
                </a:lnTo>
                <a:lnTo>
                  <a:pt x="580" y="1236"/>
                </a:lnTo>
                <a:lnTo>
                  <a:pt x="570" y="1238"/>
                </a:lnTo>
                <a:lnTo>
                  <a:pt x="560" y="1240"/>
                </a:lnTo>
                <a:lnTo>
                  <a:pt x="550" y="1240"/>
                </a:lnTo>
                <a:lnTo>
                  <a:pt x="540" y="1240"/>
                </a:lnTo>
                <a:lnTo>
                  <a:pt x="528" y="1238"/>
                </a:lnTo>
                <a:lnTo>
                  <a:pt x="520" y="1236"/>
                </a:lnTo>
                <a:lnTo>
                  <a:pt x="510" y="1232"/>
                </a:lnTo>
                <a:lnTo>
                  <a:pt x="40" y="960"/>
                </a:lnTo>
                <a:lnTo>
                  <a:pt x="40" y="960"/>
                </a:lnTo>
                <a:lnTo>
                  <a:pt x="32" y="954"/>
                </a:lnTo>
                <a:lnTo>
                  <a:pt x="24" y="948"/>
                </a:lnTo>
                <a:lnTo>
                  <a:pt x="18" y="940"/>
                </a:lnTo>
                <a:lnTo>
                  <a:pt x="12" y="930"/>
                </a:lnTo>
                <a:lnTo>
                  <a:pt x="8" y="920"/>
                </a:lnTo>
                <a:lnTo>
                  <a:pt x="4" y="912"/>
                </a:lnTo>
                <a:lnTo>
                  <a:pt x="2" y="902"/>
                </a:lnTo>
                <a:lnTo>
                  <a:pt x="0" y="892"/>
                </a:lnTo>
                <a:lnTo>
                  <a:pt x="0" y="348"/>
                </a:lnTo>
                <a:close/>
              </a:path>
            </a:pathLst>
          </a:custGeom>
          <a:solidFill>
            <a:srgbClr val="F1F4F5"/>
          </a:solidFill>
          <a:ln w="127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defTabSz="1067745" latinLnBrk="0">
              <a:lnSpc>
                <a:spcPct val="90000"/>
              </a:lnSpc>
              <a:defRPr/>
            </a:pPr>
            <a:endParaRPr lang="ko-KR" altLang="en-US" sz="1200" kern="0" spc="-150" dirty="0">
              <a:ln>
                <a:solidFill>
                  <a:srgbClr val="3CB7E1">
                    <a:alpha val="0"/>
                  </a:srgbClr>
                </a:solidFill>
              </a:ln>
              <a:solidFill>
                <a:prstClr val="white"/>
              </a:solidFill>
              <a:latin typeface="KoPubDotum Medium" panose="02020603020101020101" pitchFamily="18" charset="-127"/>
              <a:ea typeface="KoPubDotum Medium" panose="02020603020101020101" pitchFamily="18" charset="-127"/>
            </a:endParaRPr>
          </a:p>
        </p:txBody>
      </p:sp>
      <p:sp>
        <p:nvSpPr>
          <p:cNvPr id="270" name="Freeform 6">
            <a:extLst>
              <a:ext uri="{FF2B5EF4-FFF2-40B4-BE49-F238E27FC236}">
                <a16:creationId xmlns:a16="http://schemas.microsoft.com/office/drawing/2014/main" id="{73B3E1E3-01E8-D9BC-AB21-D5C57DE083B6}"/>
              </a:ext>
            </a:extLst>
          </p:cNvPr>
          <p:cNvSpPr>
            <a:spLocks/>
          </p:cNvSpPr>
          <p:nvPr/>
        </p:nvSpPr>
        <p:spPr bwMode="auto">
          <a:xfrm>
            <a:off x="4885832" y="3467160"/>
            <a:ext cx="571224" cy="572865"/>
          </a:xfrm>
          <a:custGeom>
            <a:avLst/>
            <a:gdLst/>
            <a:ahLst/>
            <a:cxnLst/>
            <a:rect l="l" t="t" r="r" b="b"/>
            <a:pathLst>
              <a:path w="1378594" h="1557920">
                <a:moveTo>
                  <a:pt x="679695" y="116973"/>
                </a:moveTo>
                <a:lnTo>
                  <a:pt x="666891" y="119109"/>
                </a:lnTo>
                <a:lnTo>
                  <a:pt x="658354" y="121244"/>
                </a:lnTo>
                <a:lnTo>
                  <a:pt x="647684" y="125515"/>
                </a:lnTo>
                <a:lnTo>
                  <a:pt x="146191" y="415935"/>
                </a:lnTo>
                <a:lnTo>
                  <a:pt x="137655" y="422342"/>
                </a:lnTo>
                <a:lnTo>
                  <a:pt x="129118" y="428748"/>
                </a:lnTo>
                <a:lnTo>
                  <a:pt x="122716" y="437290"/>
                </a:lnTo>
                <a:lnTo>
                  <a:pt x="116314" y="447967"/>
                </a:lnTo>
                <a:lnTo>
                  <a:pt x="112046" y="458644"/>
                </a:lnTo>
                <a:lnTo>
                  <a:pt x="107778" y="467186"/>
                </a:lnTo>
                <a:lnTo>
                  <a:pt x="105644" y="477863"/>
                </a:lnTo>
                <a:lnTo>
                  <a:pt x="103510" y="488540"/>
                </a:lnTo>
                <a:lnTo>
                  <a:pt x="103510" y="1069381"/>
                </a:lnTo>
                <a:lnTo>
                  <a:pt x="105644" y="1080058"/>
                </a:lnTo>
                <a:lnTo>
                  <a:pt x="107778" y="1090735"/>
                </a:lnTo>
                <a:lnTo>
                  <a:pt x="112046" y="1099277"/>
                </a:lnTo>
                <a:lnTo>
                  <a:pt x="116314" y="1109954"/>
                </a:lnTo>
                <a:lnTo>
                  <a:pt x="122716" y="1120632"/>
                </a:lnTo>
                <a:lnTo>
                  <a:pt x="129118" y="1129173"/>
                </a:lnTo>
                <a:lnTo>
                  <a:pt x="137655" y="1135580"/>
                </a:lnTo>
                <a:lnTo>
                  <a:pt x="146191" y="1141986"/>
                </a:lnTo>
                <a:lnTo>
                  <a:pt x="647684" y="1432406"/>
                </a:lnTo>
                <a:lnTo>
                  <a:pt x="658354" y="1436677"/>
                </a:lnTo>
                <a:lnTo>
                  <a:pt x="666891" y="1438813"/>
                </a:lnTo>
                <a:lnTo>
                  <a:pt x="679695" y="1440948"/>
                </a:lnTo>
                <a:lnTo>
                  <a:pt x="690365" y="1440948"/>
                </a:lnTo>
                <a:lnTo>
                  <a:pt x="701035" y="1440948"/>
                </a:lnTo>
                <a:lnTo>
                  <a:pt x="711705" y="1438813"/>
                </a:lnTo>
                <a:lnTo>
                  <a:pt x="722375" y="1436677"/>
                </a:lnTo>
                <a:lnTo>
                  <a:pt x="730911" y="1432406"/>
                </a:lnTo>
                <a:lnTo>
                  <a:pt x="1234539" y="1141986"/>
                </a:lnTo>
                <a:lnTo>
                  <a:pt x="1243075" y="1135580"/>
                </a:lnTo>
                <a:lnTo>
                  <a:pt x="1249477" y="1129173"/>
                </a:lnTo>
                <a:lnTo>
                  <a:pt x="1258013" y="1120632"/>
                </a:lnTo>
                <a:lnTo>
                  <a:pt x="1264415" y="1109954"/>
                </a:lnTo>
                <a:lnTo>
                  <a:pt x="1268683" y="1099277"/>
                </a:lnTo>
                <a:lnTo>
                  <a:pt x="1272951" y="1090735"/>
                </a:lnTo>
                <a:lnTo>
                  <a:pt x="1275085" y="1080058"/>
                </a:lnTo>
                <a:lnTo>
                  <a:pt x="1275085" y="1069381"/>
                </a:lnTo>
                <a:lnTo>
                  <a:pt x="1275085" y="488540"/>
                </a:lnTo>
                <a:lnTo>
                  <a:pt x="1275085" y="477863"/>
                </a:lnTo>
                <a:lnTo>
                  <a:pt x="1272951" y="467186"/>
                </a:lnTo>
                <a:lnTo>
                  <a:pt x="1268683" y="458644"/>
                </a:lnTo>
                <a:lnTo>
                  <a:pt x="1264415" y="447967"/>
                </a:lnTo>
                <a:lnTo>
                  <a:pt x="1258013" y="437290"/>
                </a:lnTo>
                <a:lnTo>
                  <a:pt x="1249477" y="428748"/>
                </a:lnTo>
                <a:lnTo>
                  <a:pt x="1243075" y="422342"/>
                </a:lnTo>
                <a:lnTo>
                  <a:pt x="1234539" y="415935"/>
                </a:lnTo>
                <a:lnTo>
                  <a:pt x="730911" y="125515"/>
                </a:lnTo>
                <a:lnTo>
                  <a:pt x="722375" y="121244"/>
                </a:lnTo>
                <a:lnTo>
                  <a:pt x="711705" y="119109"/>
                </a:lnTo>
                <a:lnTo>
                  <a:pt x="701035" y="116973"/>
                </a:lnTo>
                <a:lnTo>
                  <a:pt x="690365" y="116973"/>
                </a:lnTo>
                <a:close/>
                <a:moveTo>
                  <a:pt x="677997" y="0"/>
                </a:moveTo>
                <a:lnTo>
                  <a:pt x="690553" y="0"/>
                </a:lnTo>
                <a:lnTo>
                  <a:pt x="703108" y="0"/>
                </a:lnTo>
                <a:lnTo>
                  <a:pt x="715664" y="2513"/>
                </a:lnTo>
                <a:lnTo>
                  <a:pt x="728219" y="5026"/>
                </a:lnTo>
                <a:lnTo>
                  <a:pt x="738264" y="10051"/>
                </a:lnTo>
                <a:lnTo>
                  <a:pt x="1330883" y="351789"/>
                </a:lnTo>
                <a:lnTo>
                  <a:pt x="1340928" y="359327"/>
                </a:lnTo>
                <a:lnTo>
                  <a:pt x="1348461" y="366865"/>
                </a:lnTo>
                <a:lnTo>
                  <a:pt x="1358505" y="376916"/>
                </a:lnTo>
                <a:lnTo>
                  <a:pt x="1366039" y="389480"/>
                </a:lnTo>
                <a:lnTo>
                  <a:pt x="1371061" y="402044"/>
                </a:lnTo>
                <a:lnTo>
                  <a:pt x="1376083" y="412095"/>
                </a:lnTo>
                <a:lnTo>
                  <a:pt x="1378594" y="424659"/>
                </a:lnTo>
                <a:lnTo>
                  <a:pt x="1378594" y="437223"/>
                </a:lnTo>
                <a:lnTo>
                  <a:pt x="1378594" y="1120697"/>
                </a:lnTo>
                <a:lnTo>
                  <a:pt x="1378594" y="1133261"/>
                </a:lnTo>
                <a:lnTo>
                  <a:pt x="1376083" y="1145825"/>
                </a:lnTo>
                <a:lnTo>
                  <a:pt x="1371061" y="1155876"/>
                </a:lnTo>
                <a:lnTo>
                  <a:pt x="1366039" y="1168440"/>
                </a:lnTo>
                <a:lnTo>
                  <a:pt x="1358505" y="1181004"/>
                </a:lnTo>
                <a:lnTo>
                  <a:pt x="1348461" y="1191055"/>
                </a:lnTo>
                <a:lnTo>
                  <a:pt x="1340928" y="1198593"/>
                </a:lnTo>
                <a:lnTo>
                  <a:pt x="1330883" y="1206132"/>
                </a:lnTo>
                <a:lnTo>
                  <a:pt x="738264" y="1547869"/>
                </a:lnTo>
                <a:lnTo>
                  <a:pt x="728219" y="1552895"/>
                </a:lnTo>
                <a:lnTo>
                  <a:pt x="715664" y="1555407"/>
                </a:lnTo>
                <a:lnTo>
                  <a:pt x="703108" y="1557920"/>
                </a:lnTo>
                <a:lnTo>
                  <a:pt x="690553" y="1557920"/>
                </a:lnTo>
                <a:lnTo>
                  <a:pt x="677997" y="1557920"/>
                </a:lnTo>
                <a:lnTo>
                  <a:pt x="662931" y="1555407"/>
                </a:lnTo>
                <a:lnTo>
                  <a:pt x="652886" y="1552895"/>
                </a:lnTo>
                <a:lnTo>
                  <a:pt x="640331" y="1547869"/>
                </a:lnTo>
                <a:lnTo>
                  <a:pt x="50222" y="1206132"/>
                </a:lnTo>
                <a:lnTo>
                  <a:pt x="40178" y="1198593"/>
                </a:lnTo>
                <a:lnTo>
                  <a:pt x="30133" y="1191055"/>
                </a:lnTo>
                <a:lnTo>
                  <a:pt x="22600" y="1181004"/>
                </a:lnTo>
                <a:lnTo>
                  <a:pt x="15067" y="1168440"/>
                </a:lnTo>
                <a:lnTo>
                  <a:pt x="10045" y="1155876"/>
                </a:lnTo>
                <a:lnTo>
                  <a:pt x="5022" y="1145825"/>
                </a:lnTo>
                <a:lnTo>
                  <a:pt x="2511" y="1133261"/>
                </a:lnTo>
                <a:lnTo>
                  <a:pt x="0" y="1120697"/>
                </a:lnTo>
                <a:lnTo>
                  <a:pt x="0" y="437223"/>
                </a:lnTo>
                <a:lnTo>
                  <a:pt x="2511" y="424659"/>
                </a:lnTo>
                <a:lnTo>
                  <a:pt x="5022" y="412095"/>
                </a:lnTo>
                <a:lnTo>
                  <a:pt x="10045" y="402044"/>
                </a:lnTo>
                <a:lnTo>
                  <a:pt x="15067" y="389480"/>
                </a:lnTo>
                <a:lnTo>
                  <a:pt x="22600" y="376916"/>
                </a:lnTo>
                <a:lnTo>
                  <a:pt x="30133" y="366865"/>
                </a:lnTo>
                <a:lnTo>
                  <a:pt x="40178" y="359327"/>
                </a:lnTo>
                <a:lnTo>
                  <a:pt x="50222" y="351789"/>
                </a:lnTo>
                <a:lnTo>
                  <a:pt x="640331" y="10051"/>
                </a:lnTo>
                <a:lnTo>
                  <a:pt x="652886" y="5026"/>
                </a:lnTo>
                <a:lnTo>
                  <a:pt x="662931" y="2513"/>
                </a:lnTo>
                <a:close/>
              </a:path>
            </a:pathLst>
          </a:custGeom>
          <a:solidFill>
            <a:srgbClr val="C9D2D5"/>
          </a:solidFill>
          <a:ln>
            <a:noFill/>
          </a:ln>
          <a:effectLst/>
        </p:spPr>
        <p:txBody>
          <a:bodyPr wrap="square" lIns="0" tIns="0" rIns="0" bIns="0" anchor="ctr">
            <a:scene3d>
              <a:camera prst="orthographicFront"/>
              <a:lightRig rig="threePt" dir="t"/>
            </a:scene3d>
            <a:sp3d>
              <a:bevelT w="0"/>
              <a:bevelB h="0"/>
            </a:sp3d>
          </a:bodyPr>
          <a:lstStyle/>
          <a:p>
            <a:pPr algn="ctr" latinLnBrk="0"/>
            <a:endParaRPr lang="ko-KR" altLang="en-US" sz="1100" spc="-30" dirty="0">
              <a:ln>
                <a:solidFill>
                  <a:srgbClr val="3CB7E1">
                    <a:alpha val="0"/>
                  </a:srgbClr>
                </a:solidFill>
              </a:ln>
              <a:solidFill>
                <a:prstClr val="white"/>
              </a:solidFill>
              <a:latin typeface="KoPubDotum Medium" panose="02020603020101020101" pitchFamily="18" charset="-127"/>
              <a:ea typeface="KoPubDotum Medium" panose="02020603020101020101" pitchFamily="18" charset="-127"/>
            </a:endParaRPr>
          </a:p>
        </p:txBody>
      </p:sp>
      <p:sp>
        <p:nvSpPr>
          <p:cNvPr id="271" name="Freeform 6">
            <a:extLst>
              <a:ext uri="{FF2B5EF4-FFF2-40B4-BE49-F238E27FC236}">
                <a16:creationId xmlns:a16="http://schemas.microsoft.com/office/drawing/2014/main" id="{1A0F1AC6-DF4D-7E55-E874-0869ADBD0FFC}"/>
              </a:ext>
            </a:extLst>
          </p:cNvPr>
          <p:cNvSpPr>
            <a:spLocks/>
          </p:cNvSpPr>
          <p:nvPr/>
        </p:nvSpPr>
        <p:spPr bwMode="auto">
          <a:xfrm>
            <a:off x="4918545" y="3500160"/>
            <a:ext cx="505797" cy="506864"/>
          </a:xfrm>
          <a:custGeom>
            <a:avLst/>
            <a:gdLst>
              <a:gd name="T0" fmla="*/ 0 w 1098"/>
              <a:gd name="T1" fmla="*/ 348 h 1240"/>
              <a:gd name="T2" fmla="*/ 0 w 1098"/>
              <a:gd name="T3" fmla="*/ 348 h 1240"/>
              <a:gd name="T4" fmla="*/ 2 w 1098"/>
              <a:gd name="T5" fmla="*/ 338 h 1240"/>
              <a:gd name="T6" fmla="*/ 4 w 1098"/>
              <a:gd name="T7" fmla="*/ 328 h 1240"/>
              <a:gd name="T8" fmla="*/ 8 w 1098"/>
              <a:gd name="T9" fmla="*/ 320 h 1240"/>
              <a:gd name="T10" fmla="*/ 12 w 1098"/>
              <a:gd name="T11" fmla="*/ 310 h 1240"/>
              <a:gd name="T12" fmla="*/ 18 w 1098"/>
              <a:gd name="T13" fmla="*/ 300 h 1240"/>
              <a:gd name="T14" fmla="*/ 24 w 1098"/>
              <a:gd name="T15" fmla="*/ 292 h 1240"/>
              <a:gd name="T16" fmla="*/ 32 w 1098"/>
              <a:gd name="T17" fmla="*/ 286 h 1240"/>
              <a:gd name="T18" fmla="*/ 40 w 1098"/>
              <a:gd name="T19" fmla="*/ 280 h 1240"/>
              <a:gd name="T20" fmla="*/ 510 w 1098"/>
              <a:gd name="T21" fmla="*/ 8 h 1240"/>
              <a:gd name="T22" fmla="*/ 510 w 1098"/>
              <a:gd name="T23" fmla="*/ 8 h 1240"/>
              <a:gd name="T24" fmla="*/ 520 w 1098"/>
              <a:gd name="T25" fmla="*/ 4 h 1240"/>
              <a:gd name="T26" fmla="*/ 528 w 1098"/>
              <a:gd name="T27" fmla="*/ 2 h 1240"/>
              <a:gd name="T28" fmla="*/ 540 w 1098"/>
              <a:gd name="T29" fmla="*/ 0 h 1240"/>
              <a:gd name="T30" fmla="*/ 550 w 1098"/>
              <a:gd name="T31" fmla="*/ 0 h 1240"/>
              <a:gd name="T32" fmla="*/ 560 w 1098"/>
              <a:gd name="T33" fmla="*/ 0 h 1240"/>
              <a:gd name="T34" fmla="*/ 570 w 1098"/>
              <a:gd name="T35" fmla="*/ 2 h 1240"/>
              <a:gd name="T36" fmla="*/ 580 w 1098"/>
              <a:gd name="T37" fmla="*/ 4 h 1240"/>
              <a:gd name="T38" fmla="*/ 588 w 1098"/>
              <a:gd name="T39" fmla="*/ 8 h 1240"/>
              <a:gd name="T40" fmla="*/ 1060 w 1098"/>
              <a:gd name="T41" fmla="*/ 280 h 1240"/>
              <a:gd name="T42" fmla="*/ 1060 w 1098"/>
              <a:gd name="T43" fmla="*/ 280 h 1240"/>
              <a:gd name="T44" fmla="*/ 1068 w 1098"/>
              <a:gd name="T45" fmla="*/ 286 h 1240"/>
              <a:gd name="T46" fmla="*/ 1074 w 1098"/>
              <a:gd name="T47" fmla="*/ 292 h 1240"/>
              <a:gd name="T48" fmla="*/ 1082 w 1098"/>
              <a:gd name="T49" fmla="*/ 300 h 1240"/>
              <a:gd name="T50" fmla="*/ 1088 w 1098"/>
              <a:gd name="T51" fmla="*/ 310 h 1240"/>
              <a:gd name="T52" fmla="*/ 1092 w 1098"/>
              <a:gd name="T53" fmla="*/ 320 h 1240"/>
              <a:gd name="T54" fmla="*/ 1096 w 1098"/>
              <a:gd name="T55" fmla="*/ 328 h 1240"/>
              <a:gd name="T56" fmla="*/ 1098 w 1098"/>
              <a:gd name="T57" fmla="*/ 338 h 1240"/>
              <a:gd name="T58" fmla="*/ 1098 w 1098"/>
              <a:gd name="T59" fmla="*/ 348 h 1240"/>
              <a:gd name="T60" fmla="*/ 1098 w 1098"/>
              <a:gd name="T61" fmla="*/ 892 h 1240"/>
              <a:gd name="T62" fmla="*/ 1098 w 1098"/>
              <a:gd name="T63" fmla="*/ 892 h 1240"/>
              <a:gd name="T64" fmla="*/ 1098 w 1098"/>
              <a:gd name="T65" fmla="*/ 902 h 1240"/>
              <a:gd name="T66" fmla="*/ 1096 w 1098"/>
              <a:gd name="T67" fmla="*/ 912 h 1240"/>
              <a:gd name="T68" fmla="*/ 1092 w 1098"/>
              <a:gd name="T69" fmla="*/ 920 h 1240"/>
              <a:gd name="T70" fmla="*/ 1088 w 1098"/>
              <a:gd name="T71" fmla="*/ 930 h 1240"/>
              <a:gd name="T72" fmla="*/ 1082 w 1098"/>
              <a:gd name="T73" fmla="*/ 940 h 1240"/>
              <a:gd name="T74" fmla="*/ 1074 w 1098"/>
              <a:gd name="T75" fmla="*/ 948 h 1240"/>
              <a:gd name="T76" fmla="*/ 1068 w 1098"/>
              <a:gd name="T77" fmla="*/ 954 h 1240"/>
              <a:gd name="T78" fmla="*/ 1060 w 1098"/>
              <a:gd name="T79" fmla="*/ 960 h 1240"/>
              <a:gd name="T80" fmla="*/ 588 w 1098"/>
              <a:gd name="T81" fmla="*/ 1232 h 1240"/>
              <a:gd name="T82" fmla="*/ 588 w 1098"/>
              <a:gd name="T83" fmla="*/ 1232 h 1240"/>
              <a:gd name="T84" fmla="*/ 580 w 1098"/>
              <a:gd name="T85" fmla="*/ 1236 h 1240"/>
              <a:gd name="T86" fmla="*/ 570 w 1098"/>
              <a:gd name="T87" fmla="*/ 1238 h 1240"/>
              <a:gd name="T88" fmla="*/ 560 w 1098"/>
              <a:gd name="T89" fmla="*/ 1240 h 1240"/>
              <a:gd name="T90" fmla="*/ 550 w 1098"/>
              <a:gd name="T91" fmla="*/ 1240 h 1240"/>
              <a:gd name="T92" fmla="*/ 540 w 1098"/>
              <a:gd name="T93" fmla="*/ 1240 h 1240"/>
              <a:gd name="T94" fmla="*/ 528 w 1098"/>
              <a:gd name="T95" fmla="*/ 1238 h 1240"/>
              <a:gd name="T96" fmla="*/ 520 w 1098"/>
              <a:gd name="T97" fmla="*/ 1236 h 1240"/>
              <a:gd name="T98" fmla="*/ 510 w 1098"/>
              <a:gd name="T99" fmla="*/ 1232 h 1240"/>
              <a:gd name="T100" fmla="*/ 40 w 1098"/>
              <a:gd name="T101" fmla="*/ 960 h 1240"/>
              <a:gd name="T102" fmla="*/ 40 w 1098"/>
              <a:gd name="T103" fmla="*/ 960 h 1240"/>
              <a:gd name="T104" fmla="*/ 32 w 1098"/>
              <a:gd name="T105" fmla="*/ 954 h 1240"/>
              <a:gd name="T106" fmla="*/ 24 w 1098"/>
              <a:gd name="T107" fmla="*/ 948 h 1240"/>
              <a:gd name="T108" fmla="*/ 18 w 1098"/>
              <a:gd name="T109" fmla="*/ 940 h 1240"/>
              <a:gd name="T110" fmla="*/ 12 w 1098"/>
              <a:gd name="T111" fmla="*/ 930 h 1240"/>
              <a:gd name="T112" fmla="*/ 8 w 1098"/>
              <a:gd name="T113" fmla="*/ 920 h 1240"/>
              <a:gd name="T114" fmla="*/ 4 w 1098"/>
              <a:gd name="T115" fmla="*/ 912 h 1240"/>
              <a:gd name="T116" fmla="*/ 2 w 1098"/>
              <a:gd name="T117" fmla="*/ 902 h 1240"/>
              <a:gd name="T118" fmla="*/ 0 w 1098"/>
              <a:gd name="T119" fmla="*/ 892 h 1240"/>
              <a:gd name="T120" fmla="*/ 0 w 1098"/>
              <a:gd name="T121" fmla="*/ 348 h 12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098" h="1240">
                <a:moveTo>
                  <a:pt x="0" y="348"/>
                </a:moveTo>
                <a:lnTo>
                  <a:pt x="0" y="348"/>
                </a:lnTo>
                <a:lnTo>
                  <a:pt x="2" y="338"/>
                </a:lnTo>
                <a:lnTo>
                  <a:pt x="4" y="328"/>
                </a:lnTo>
                <a:lnTo>
                  <a:pt x="8" y="320"/>
                </a:lnTo>
                <a:lnTo>
                  <a:pt x="12" y="310"/>
                </a:lnTo>
                <a:lnTo>
                  <a:pt x="18" y="300"/>
                </a:lnTo>
                <a:lnTo>
                  <a:pt x="24" y="292"/>
                </a:lnTo>
                <a:lnTo>
                  <a:pt x="32" y="286"/>
                </a:lnTo>
                <a:lnTo>
                  <a:pt x="40" y="280"/>
                </a:lnTo>
                <a:lnTo>
                  <a:pt x="510" y="8"/>
                </a:lnTo>
                <a:lnTo>
                  <a:pt x="510" y="8"/>
                </a:lnTo>
                <a:lnTo>
                  <a:pt x="520" y="4"/>
                </a:lnTo>
                <a:lnTo>
                  <a:pt x="528" y="2"/>
                </a:lnTo>
                <a:lnTo>
                  <a:pt x="540" y="0"/>
                </a:lnTo>
                <a:lnTo>
                  <a:pt x="550" y="0"/>
                </a:lnTo>
                <a:lnTo>
                  <a:pt x="560" y="0"/>
                </a:lnTo>
                <a:lnTo>
                  <a:pt x="570" y="2"/>
                </a:lnTo>
                <a:lnTo>
                  <a:pt x="580" y="4"/>
                </a:lnTo>
                <a:lnTo>
                  <a:pt x="588" y="8"/>
                </a:lnTo>
                <a:lnTo>
                  <a:pt x="1060" y="280"/>
                </a:lnTo>
                <a:lnTo>
                  <a:pt x="1060" y="280"/>
                </a:lnTo>
                <a:lnTo>
                  <a:pt x="1068" y="286"/>
                </a:lnTo>
                <a:lnTo>
                  <a:pt x="1074" y="292"/>
                </a:lnTo>
                <a:lnTo>
                  <a:pt x="1082" y="300"/>
                </a:lnTo>
                <a:lnTo>
                  <a:pt x="1088" y="310"/>
                </a:lnTo>
                <a:lnTo>
                  <a:pt x="1092" y="320"/>
                </a:lnTo>
                <a:lnTo>
                  <a:pt x="1096" y="328"/>
                </a:lnTo>
                <a:lnTo>
                  <a:pt x="1098" y="338"/>
                </a:lnTo>
                <a:lnTo>
                  <a:pt x="1098" y="348"/>
                </a:lnTo>
                <a:lnTo>
                  <a:pt x="1098" y="892"/>
                </a:lnTo>
                <a:lnTo>
                  <a:pt x="1098" y="892"/>
                </a:lnTo>
                <a:lnTo>
                  <a:pt x="1098" y="902"/>
                </a:lnTo>
                <a:lnTo>
                  <a:pt x="1096" y="912"/>
                </a:lnTo>
                <a:lnTo>
                  <a:pt x="1092" y="920"/>
                </a:lnTo>
                <a:lnTo>
                  <a:pt x="1088" y="930"/>
                </a:lnTo>
                <a:lnTo>
                  <a:pt x="1082" y="940"/>
                </a:lnTo>
                <a:lnTo>
                  <a:pt x="1074" y="948"/>
                </a:lnTo>
                <a:lnTo>
                  <a:pt x="1068" y="954"/>
                </a:lnTo>
                <a:lnTo>
                  <a:pt x="1060" y="960"/>
                </a:lnTo>
                <a:lnTo>
                  <a:pt x="588" y="1232"/>
                </a:lnTo>
                <a:lnTo>
                  <a:pt x="588" y="1232"/>
                </a:lnTo>
                <a:lnTo>
                  <a:pt x="580" y="1236"/>
                </a:lnTo>
                <a:lnTo>
                  <a:pt x="570" y="1238"/>
                </a:lnTo>
                <a:lnTo>
                  <a:pt x="560" y="1240"/>
                </a:lnTo>
                <a:lnTo>
                  <a:pt x="550" y="1240"/>
                </a:lnTo>
                <a:lnTo>
                  <a:pt x="540" y="1240"/>
                </a:lnTo>
                <a:lnTo>
                  <a:pt x="528" y="1238"/>
                </a:lnTo>
                <a:lnTo>
                  <a:pt x="520" y="1236"/>
                </a:lnTo>
                <a:lnTo>
                  <a:pt x="510" y="1232"/>
                </a:lnTo>
                <a:lnTo>
                  <a:pt x="40" y="960"/>
                </a:lnTo>
                <a:lnTo>
                  <a:pt x="40" y="960"/>
                </a:lnTo>
                <a:lnTo>
                  <a:pt x="32" y="954"/>
                </a:lnTo>
                <a:lnTo>
                  <a:pt x="24" y="948"/>
                </a:lnTo>
                <a:lnTo>
                  <a:pt x="18" y="940"/>
                </a:lnTo>
                <a:lnTo>
                  <a:pt x="12" y="930"/>
                </a:lnTo>
                <a:lnTo>
                  <a:pt x="8" y="920"/>
                </a:lnTo>
                <a:lnTo>
                  <a:pt x="4" y="912"/>
                </a:lnTo>
                <a:lnTo>
                  <a:pt x="2" y="902"/>
                </a:lnTo>
                <a:lnTo>
                  <a:pt x="0" y="892"/>
                </a:lnTo>
                <a:lnTo>
                  <a:pt x="0" y="348"/>
                </a:lnTo>
                <a:close/>
              </a:path>
            </a:pathLst>
          </a:custGeom>
          <a:solidFill>
            <a:srgbClr val="F1F4F5"/>
          </a:solidFill>
          <a:ln w="127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defTabSz="1067745" latinLnBrk="0">
              <a:lnSpc>
                <a:spcPct val="90000"/>
              </a:lnSpc>
              <a:defRPr/>
            </a:pPr>
            <a:endParaRPr lang="ko-KR" altLang="en-US" sz="1200" kern="0" spc="-150" dirty="0">
              <a:ln>
                <a:solidFill>
                  <a:srgbClr val="3CB7E1">
                    <a:alpha val="0"/>
                  </a:srgbClr>
                </a:solidFill>
              </a:ln>
              <a:solidFill>
                <a:prstClr val="white"/>
              </a:solidFill>
              <a:latin typeface="KoPubDotum Medium" panose="02020603020101020101" pitchFamily="18" charset="-127"/>
              <a:ea typeface="KoPubDotum Medium" panose="02020603020101020101" pitchFamily="18" charset="-127"/>
            </a:endParaRPr>
          </a:p>
        </p:txBody>
      </p:sp>
      <p:sp>
        <p:nvSpPr>
          <p:cNvPr id="15" name="자유형 14"/>
          <p:cNvSpPr/>
          <p:nvPr/>
        </p:nvSpPr>
        <p:spPr>
          <a:xfrm>
            <a:off x="4425215" y="2469172"/>
            <a:ext cx="495240" cy="1244009"/>
          </a:xfrm>
          <a:custGeom>
            <a:avLst/>
            <a:gdLst>
              <a:gd name="connsiteX0" fmla="*/ 457200 w 457200"/>
              <a:gd name="connsiteY0" fmla="*/ 1244009 h 1244009"/>
              <a:gd name="connsiteX1" fmla="*/ 0 w 457200"/>
              <a:gd name="connsiteY1" fmla="*/ 1244009 h 1244009"/>
              <a:gd name="connsiteX2" fmla="*/ 0 w 457200"/>
              <a:gd name="connsiteY2" fmla="*/ 0 h 1244009"/>
              <a:gd name="connsiteX3" fmla="*/ 435935 w 457200"/>
              <a:gd name="connsiteY3" fmla="*/ 0 h 1244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7200" h="1244009">
                <a:moveTo>
                  <a:pt x="457200" y="1244009"/>
                </a:moveTo>
                <a:lnTo>
                  <a:pt x="0" y="1244009"/>
                </a:lnTo>
                <a:lnTo>
                  <a:pt x="0" y="0"/>
                </a:lnTo>
                <a:lnTo>
                  <a:pt x="435935" y="0"/>
                </a:lnTo>
              </a:path>
            </a:pathLst>
          </a:custGeom>
          <a:noFill/>
          <a:ln w="19050">
            <a:headEnd type="triangl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3CB7E1">
                    <a:alpha val="0"/>
                  </a:srgbClr>
                </a:solidFill>
              </a:ln>
            </a:endParaRPr>
          </a:p>
        </p:txBody>
      </p:sp>
      <p:sp>
        <p:nvSpPr>
          <p:cNvPr id="17" name="오른쪽 화살표 16"/>
          <p:cNvSpPr/>
          <p:nvPr/>
        </p:nvSpPr>
        <p:spPr>
          <a:xfrm>
            <a:off x="4303269" y="3027674"/>
            <a:ext cx="582564" cy="153403"/>
          </a:xfrm>
          <a:prstGeom prst="rightArrow">
            <a:avLst/>
          </a:prstGeom>
          <a:solidFill>
            <a:srgbClr val="2145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3CB7E1">
                    <a:alpha val="0"/>
                  </a:srgbClr>
                </a:solidFill>
              </a:ln>
            </a:endParaRPr>
          </a:p>
        </p:txBody>
      </p:sp>
      <p:sp>
        <p:nvSpPr>
          <p:cNvPr id="312" name="평행 사변형 311">
            <a:extLst>
              <a:ext uri="{FF2B5EF4-FFF2-40B4-BE49-F238E27FC236}">
                <a16:creationId xmlns:a16="http://schemas.microsoft.com/office/drawing/2014/main" id="{B6AFEC8E-01C7-471F-9863-6EC69359396D}"/>
              </a:ext>
            </a:extLst>
          </p:cNvPr>
          <p:cNvSpPr/>
          <p:nvPr/>
        </p:nvSpPr>
        <p:spPr>
          <a:xfrm>
            <a:off x="8543251" y="4517957"/>
            <a:ext cx="590460" cy="450979"/>
          </a:xfrm>
          <a:prstGeom prst="parallelogram">
            <a:avLst>
              <a:gd name="adj" fmla="val 90029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500">
              <a:ln>
                <a:solidFill>
                  <a:srgbClr val="3CB7E1">
                    <a:alpha val="0"/>
                  </a:srgbClr>
                </a:solidFill>
              </a:ln>
            </a:endParaRPr>
          </a:p>
        </p:txBody>
      </p:sp>
      <p:sp>
        <p:nvSpPr>
          <p:cNvPr id="313" name="평행 사변형 312">
            <a:extLst>
              <a:ext uri="{FF2B5EF4-FFF2-40B4-BE49-F238E27FC236}">
                <a16:creationId xmlns:a16="http://schemas.microsoft.com/office/drawing/2014/main" id="{B6AFEC8E-01C7-471F-9863-6EC69359396D}"/>
              </a:ext>
            </a:extLst>
          </p:cNvPr>
          <p:cNvSpPr/>
          <p:nvPr/>
        </p:nvSpPr>
        <p:spPr>
          <a:xfrm>
            <a:off x="8948162" y="4526853"/>
            <a:ext cx="277749" cy="225447"/>
          </a:xfrm>
          <a:prstGeom prst="parallelogram">
            <a:avLst>
              <a:gd name="adj" fmla="val 90029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500">
              <a:ln>
                <a:solidFill>
                  <a:srgbClr val="3CB7E1">
                    <a:alpha val="0"/>
                  </a:srgbClr>
                </a:solidFill>
              </a:ln>
            </a:endParaRPr>
          </a:p>
        </p:txBody>
      </p:sp>
      <p:cxnSp>
        <p:nvCxnSpPr>
          <p:cNvPr id="314" name="직선 연결선 313"/>
          <p:cNvCxnSpPr>
            <a:stCxn id="315" idx="1"/>
          </p:cNvCxnSpPr>
          <p:nvPr/>
        </p:nvCxnSpPr>
        <p:spPr>
          <a:xfrm>
            <a:off x="325932" y="4588207"/>
            <a:ext cx="0" cy="1579782"/>
          </a:xfrm>
          <a:prstGeom prst="line">
            <a:avLst/>
          </a:prstGeom>
          <a:ln w="28575">
            <a:solidFill>
              <a:srgbClr val="3CB7E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5" name="모서리가 둥근 직사각형 87">
            <a:extLst>
              <a:ext uri="{FF2B5EF4-FFF2-40B4-BE49-F238E27FC236}">
                <a16:creationId xmlns:a16="http://schemas.microsoft.com/office/drawing/2014/main" id="{1945D940-A3E8-46F3-BD45-966352D8FDD5}"/>
              </a:ext>
            </a:extLst>
          </p:cNvPr>
          <p:cNvSpPr>
            <a:spLocks noChangeAspect="1"/>
          </p:cNvSpPr>
          <p:nvPr/>
        </p:nvSpPr>
        <p:spPr>
          <a:xfrm flipH="1">
            <a:off x="325932" y="4527295"/>
            <a:ext cx="70001" cy="60912"/>
          </a:xfrm>
          <a:custGeom>
            <a:avLst/>
            <a:gdLst>
              <a:gd name="connsiteX0" fmla="*/ 0 w 5040000"/>
              <a:gd name="connsiteY0" fmla="*/ 180024 h 1080120"/>
              <a:gd name="connsiteX1" fmla="*/ 180024 w 5040000"/>
              <a:gd name="connsiteY1" fmla="*/ 0 h 1080120"/>
              <a:gd name="connsiteX2" fmla="*/ 4859976 w 5040000"/>
              <a:gd name="connsiteY2" fmla="*/ 0 h 1080120"/>
              <a:gd name="connsiteX3" fmla="*/ 5040000 w 5040000"/>
              <a:gd name="connsiteY3" fmla="*/ 180024 h 1080120"/>
              <a:gd name="connsiteX4" fmla="*/ 5040000 w 5040000"/>
              <a:gd name="connsiteY4" fmla="*/ 900096 h 1080120"/>
              <a:gd name="connsiteX5" fmla="*/ 4859976 w 5040000"/>
              <a:gd name="connsiteY5" fmla="*/ 1080120 h 1080120"/>
              <a:gd name="connsiteX6" fmla="*/ 180024 w 5040000"/>
              <a:gd name="connsiteY6" fmla="*/ 1080120 h 1080120"/>
              <a:gd name="connsiteX7" fmla="*/ 0 w 5040000"/>
              <a:gd name="connsiteY7" fmla="*/ 900096 h 1080120"/>
              <a:gd name="connsiteX8" fmla="*/ 0 w 5040000"/>
              <a:gd name="connsiteY8" fmla="*/ 180024 h 1080120"/>
              <a:gd name="connsiteX0" fmla="*/ 180024 w 5040000"/>
              <a:gd name="connsiteY0" fmla="*/ 0 h 1080120"/>
              <a:gd name="connsiteX1" fmla="*/ 4859976 w 5040000"/>
              <a:gd name="connsiteY1" fmla="*/ 0 h 1080120"/>
              <a:gd name="connsiteX2" fmla="*/ 5040000 w 5040000"/>
              <a:gd name="connsiteY2" fmla="*/ 180024 h 1080120"/>
              <a:gd name="connsiteX3" fmla="*/ 5040000 w 5040000"/>
              <a:gd name="connsiteY3" fmla="*/ 900096 h 1080120"/>
              <a:gd name="connsiteX4" fmla="*/ 4859976 w 5040000"/>
              <a:gd name="connsiteY4" fmla="*/ 1080120 h 1080120"/>
              <a:gd name="connsiteX5" fmla="*/ 180024 w 5040000"/>
              <a:gd name="connsiteY5" fmla="*/ 1080120 h 1080120"/>
              <a:gd name="connsiteX6" fmla="*/ 0 w 5040000"/>
              <a:gd name="connsiteY6" fmla="*/ 900096 h 1080120"/>
              <a:gd name="connsiteX7" fmla="*/ 0 w 5040000"/>
              <a:gd name="connsiteY7" fmla="*/ 180024 h 1080120"/>
              <a:gd name="connsiteX8" fmla="*/ 271464 w 5040000"/>
              <a:gd name="connsiteY8" fmla="*/ 91440 h 1080120"/>
              <a:gd name="connsiteX0" fmla="*/ 4859976 w 5040000"/>
              <a:gd name="connsiteY0" fmla="*/ 0 h 1080120"/>
              <a:gd name="connsiteX1" fmla="*/ 5040000 w 5040000"/>
              <a:gd name="connsiteY1" fmla="*/ 180024 h 1080120"/>
              <a:gd name="connsiteX2" fmla="*/ 5040000 w 5040000"/>
              <a:gd name="connsiteY2" fmla="*/ 900096 h 1080120"/>
              <a:gd name="connsiteX3" fmla="*/ 4859976 w 5040000"/>
              <a:gd name="connsiteY3" fmla="*/ 1080120 h 1080120"/>
              <a:gd name="connsiteX4" fmla="*/ 180024 w 5040000"/>
              <a:gd name="connsiteY4" fmla="*/ 1080120 h 1080120"/>
              <a:gd name="connsiteX5" fmla="*/ 0 w 5040000"/>
              <a:gd name="connsiteY5" fmla="*/ 900096 h 1080120"/>
              <a:gd name="connsiteX6" fmla="*/ 0 w 5040000"/>
              <a:gd name="connsiteY6" fmla="*/ 180024 h 1080120"/>
              <a:gd name="connsiteX7" fmla="*/ 271464 w 5040000"/>
              <a:gd name="connsiteY7" fmla="*/ 91440 h 1080120"/>
              <a:gd name="connsiteX0" fmla="*/ 4859976 w 5040000"/>
              <a:gd name="connsiteY0" fmla="*/ 0 h 1080120"/>
              <a:gd name="connsiteX1" fmla="*/ 5040000 w 5040000"/>
              <a:gd name="connsiteY1" fmla="*/ 180024 h 1080120"/>
              <a:gd name="connsiteX2" fmla="*/ 5040000 w 5040000"/>
              <a:gd name="connsiteY2" fmla="*/ 900096 h 1080120"/>
              <a:gd name="connsiteX3" fmla="*/ 4859976 w 5040000"/>
              <a:gd name="connsiteY3" fmla="*/ 1080120 h 1080120"/>
              <a:gd name="connsiteX4" fmla="*/ 180024 w 5040000"/>
              <a:gd name="connsiteY4" fmla="*/ 1080120 h 1080120"/>
              <a:gd name="connsiteX5" fmla="*/ 0 w 5040000"/>
              <a:gd name="connsiteY5" fmla="*/ 900096 h 1080120"/>
              <a:gd name="connsiteX6" fmla="*/ 0 w 5040000"/>
              <a:gd name="connsiteY6" fmla="*/ 180024 h 1080120"/>
              <a:gd name="connsiteX0" fmla="*/ 4859976 w 5040000"/>
              <a:gd name="connsiteY0" fmla="*/ 0 h 1080120"/>
              <a:gd name="connsiteX1" fmla="*/ 5040000 w 5040000"/>
              <a:gd name="connsiteY1" fmla="*/ 180024 h 1080120"/>
              <a:gd name="connsiteX2" fmla="*/ 5040000 w 5040000"/>
              <a:gd name="connsiteY2" fmla="*/ 900096 h 1080120"/>
              <a:gd name="connsiteX3" fmla="*/ 4859976 w 5040000"/>
              <a:gd name="connsiteY3" fmla="*/ 1080120 h 1080120"/>
              <a:gd name="connsiteX4" fmla="*/ 180024 w 5040000"/>
              <a:gd name="connsiteY4" fmla="*/ 1080120 h 1080120"/>
              <a:gd name="connsiteX5" fmla="*/ 0 w 5040000"/>
              <a:gd name="connsiteY5" fmla="*/ 900096 h 1080120"/>
              <a:gd name="connsiteX0" fmla="*/ 4679952 w 4859976"/>
              <a:gd name="connsiteY0" fmla="*/ 0 h 1080120"/>
              <a:gd name="connsiteX1" fmla="*/ 4859976 w 4859976"/>
              <a:gd name="connsiteY1" fmla="*/ 180024 h 1080120"/>
              <a:gd name="connsiteX2" fmla="*/ 4859976 w 4859976"/>
              <a:gd name="connsiteY2" fmla="*/ 900096 h 1080120"/>
              <a:gd name="connsiteX3" fmla="*/ 4679952 w 4859976"/>
              <a:gd name="connsiteY3" fmla="*/ 1080120 h 1080120"/>
              <a:gd name="connsiteX4" fmla="*/ 0 w 4859976"/>
              <a:gd name="connsiteY4" fmla="*/ 1080120 h 1080120"/>
              <a:gd name="connsiteX0" fmla="*/ 0 w 180024"/>
              <a:gd name="connsiteY0" fmla="*/ 0 h 1080120"/>
              <a:gd name="connsiteX1" fmla="*/ 180024 w 180024"/>
              <a:gd name="connsiteY1" fmla="*/ 180024 h 1080120"/>
              <a:gd name="connsiteX2" fmla="*/ 180024 w 180024"/>
              <a:gd name="connsiteY2" fmla="*/ 900096 h 1080120"/>
              <a:gd name="connsiteX3" fmla="*/ 0 w 180024"/>
              <a:gd name="connsiteY3" fmla="*/ 1080120 h 1080120"/>
              <a:gd name="connsiteX0" fmla="*/ 0 w 180024"/>
              <a:gd name="connsiteY0" fmla="*/ 0 h 900096"/>
              <a:gd name="connsiteX1" fmla="*/ 180024 w 180024"/>
              <a:gd name="connsiteY1" fmla="*/ 180024 h 900096"/>
              <a:gd name="connsiteX2" fmla="*/ 180024 w 180024"/>
              <a:gd name="connsiteY2" fmla="*/ 900096 h 900096"/>
              <a:gd name="connsiteX0" fmla="*/ 0 w 180024"/>
              <a:gd name="connsiteY0" fmla="*/ 0 h 180024"/>
              <a:gd name="connsiteX1" fmla="*/ 180024 w 180024"/>
              <a:gd name="connsiteY1" fmla="*/ 180024 h 180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80024" h="180024">
                <a:moveTo>
                  <a:pt x="0" y="0"/>
                </a:moveTo>
                <a:cubicBezTo>
                  <a:pt x="99425" y="0"/>
                  <a:pt x="180024" y="80599"/>
                  <a:pt x="180024" y="180024"/>
                </a:cubicBezTo>
              </a:path>
            </a:pathLst>
          </a:cu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888980" latinLnBrk="1">
              <a:buClrTx/>
              <a:defRPr/>
            </a:pPr>
            <a:endParaRPr lang="ko-KR" altLang="en-US" sz="1750" kern="1200">
              <a:ln w="1270">
                <a:solidFill>
                  <a:srgbClr val="3CB7E1">
                    <a:alpha val="0"/>
                  </a:srgbClr>
                </a:solidFill>
              </a:ln>
              <a:solidFill>
                <a:srgbClr val="505050"/>
              </a:solidFill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316" name="직선 연결선 315"/>
          <p:cNvCxnSpPr>
            <a:stCxn id="315" idx="0"/>
          </p:cNvCxnSpPr>
          <p:nvPr/>
        </p:nvCxnSpPr>
        <p:spPr>
          <a:xfrm flipV="1">
            <a:off x="395933" y="4521898"/>
            <a:ext cx="8716926" cy="5397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1" name="그림 320">
            <a:extLst>
              <a:ext uri="{FF2B5EF4-FFF2-40B4-BE49-F238E27FC236}">
                <a16:creationId xmlns:a16="http://schemas.microsoft.com/office/drawing/2014/main" id="{DB7074F7-264E-49BD-A8A8-7323B37EFC6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11"/>
          <a:stretch/>
        </p:blipFill>
        <p:spPr>
          <a:xfrm>
            <a:off x="8789340" y="4938166"/>
            <a:ext cx="753305" cy="881521"/>
          </a:xfrm>
          <a:prstGeom prst="rect">
            <a:avLst/>
          </a:prstGeom>
        </p:spPr>
      </p:pic>
      <p:sp>
        <p:nvSpPr>
          <p:cNvPr id="324" name="모서리가 둥근 직사각형 323"/>
          <p:cNvSpPr/>
          <p:nvPr/>
        </p:nvSpPr>
        <p:spPr>
          <a:xfrm>
            <a:off x="5117193" y="4998121"/>
            <a:ext cx="2883886" cy="331640"/>
          </a:xfrm>
          <a:prstGeom prst="roundRect">
            <a:avLst>
              <a:gd name="adj" fmla="val 50000"/>
            </a:avLst>
          </a:prstGeom>
          <a:solidFill>
            <a:srgbClr val="3CB7E1"/>
          </a:solidFill>
          <a:ln w="38100">
            <a:solidFill>
              <a:srgbClr val="0071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39761"/>
            <a:endParaRPr lang="ko-KR" altLang="en-US" sz="1653">
              <a:ln>
                <a:solidFill>
                  <a:srgbClr val="3CB7E1">
                    <a:alpha val="0"/>
                  </a:srgbClr>
                </a:solidFill>
              </a:ln>
              <a:solidFill>
                <a:prstClr val="white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325" name="직사각형 324"/>
          <p:cNvSpPr/>
          <p:nvPr/>
        </p:nvSpPr>
        <p:spPr>
          <a:xfrm>
            <a:off x="5986662" y="5010490"/>
            <a:ext cx="114494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57200" latinLnBrk="0">
              <a:defRPr/>
            </a:pPr>
            <a:r>
              <a:rPr lang="ko-KR" altLang="en-US" sz="1400" kern="0">
                <a:ln>
                  <a:solidFill>
                    <a:srgbClr val="3CB7E1">
                      <a:alpha val="0"/>
                    </a:srgbClr>
                  </a:solidFill>
                </a:ln>
                <a:solidFill>
                  <a:prstClr val="white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환경분석</a:t>
            </a:r>
          </a:p>
        </p:txBody>
      </p:sp>
      <p:grpSp>
        <p:nvGrpSpPr>
          <p:cNvPr id="12" name="그룹 11"/>
          <p:cNvGrpSpPr/>
          <p:nvPr/>
        </p:nvGrpSpPr>
        <p:grpSpPr>
          <a:xfrm>
            <a:off x="8130451" y="4958010"/>
            <a:ext cx="536649" cy="396781"/>
            <a:chOff x="8130451" y="4958010"/>
            <a:chExt cx="536649" cy="396781"/>
          </a:xfrm>
        </p:grpSpPr>
        <p:sp>
          <p:nvSpPr>
            <p:cNvPr id="338" name="자유형 349">
              <a:extLst>
                <a:ext uri="{FF2B5EF4-FFF2-40B4-BE49-F238E27FC236}">
                  <a16:creationId xmlns:a16="http://schemas.microsoft.com/office/drawing/2014/main" id="{C7ADDE43-2F34-4F71-B1F2-F10958FA02C1}"/>
                </a:ext>
              </a:extLst>
            </p:cNvPr>
            <p:cNvSpPr/>
            <p:nvPr/>
          </p:nvSpPr>
          <p:spPr>
            <a:xfrm>
              <a:off x="8146235" y="4971819"/>
              <a:ext cx="506047" cy="371305"/>
            </a:xfrm>
            <a:custGeom>
              <a:avLst/>
              <a:gdLst>
                <a:gd name="connsiteX0" fmla="*/ 0 w 538163"/>
                <a:gd name="connsiteY0" fmla="*/ 102394 h 433387"/>
                <a:gd name="connsiteX1" fmla="*/ 57150 w 538163"/>
                <a:gd name="connsiteY1" fmla="*/ 45244 h 433387"/>
                <a:gd name="connsiteX2" fmla="*/ 204788 w 538163"/>
                <a:gd name="connsiteY2" fmla="*/ 0 h 433387"/>
                <a:gd name="connsiteX3" fmla="*/ 338138 w 538163"/>
                <a:gd name="connsiteY3" fmla="*/ 7144 h 433387"/>
                <a:gd name="connsiteX4" fmla="*/ 457200 w 538163"/>
                <a:gd name="connsiteY4" fmla="*/ 35719 h 433387"/>
                <a:gd name="connsiteX5" fmla="*/ 528638 w 538163"/>
                <a:gd name="connsiteY5" fmla="*/ 76200 h 433387"/>
                <a:gd name="connsiteX6" fmla="*/ 538163 w 538163"/>
                <a:gd name="connsiteY6" fmla="*/ 121444 h 433387"/>
                <a:gd name="connsiteX7" fmla="*/ 538163 w 538163"/>
                <a:gd name="connsiteY7" fmla="*/ 330994 h 433387"/>
                <a:gd name="connsiteX8" fmla="*/ 507206 w 538163"/>
                <a:gd name="connsiteY8" fmla="*/ 369094 h 433387"/>
                <a:gd name="connsiteX9" fmla="*/ 423863 w 538163"/>
                <a:gd name="connsiteY9" fmla="*/ 409575 h 433387"/>
                <a:gd name="connsiteX10" fmla="*/ 285750 w 538163"/>
                <a:gd name="connsiteY10" fmla="*/ 433387 h 433387"/>
                <a:gd name="connsiteX11" fmla="*/ 159544 w 538163"/>
                <a:gd name="connsiteY11" fmla="*/ 421481 h 433387"/>
                <a:gd name="connsiteX12" fmla="*/ 61913 w 538163"/>
                <a:gd name="connsiteY12" fmla="*/ 385762 h 433387"/>
                <a:gd name="connsiteX13" fmla="*/ 11906 w 538163"/>
                <a:gd name="connsiteY13" fmla="*/ 347662 h 433387"/>
                <a:gd name="connsiteX14" fmla="*/ 2381 w 538163"/>
                <a:gd name="connsiteY14" fmla="*/ 314325 h 433387"/>
                <a:gd name="connsiteX15" fmla="*/ 0 w 538163"/>
                <a:gd name="connsiteY15" fmla="*/ 102394 h 433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38163" h="433387">
                  <a:moveTo>
                    <a:pt x="0" y="102394"/>
                  </a:moveTo>
                  <a:lnTo>
                    <a:pt x="57150" y="45244"/>
                  </a:lnTo>
                  <a:lnTo>
                    <a:pt x="204788" y="0"/>
                  </a:lnTo>
                  <a:lnTo>
                    <a:pt x="338138" y="7144"/>
                  </a:lnTo>
                  <a:lnTo>
                    <a:pt x="457200" y="35719"/>
                  </a:lnTo>
                  <a:lnTo>
                    <a:pt x="528638" y="76200"/>
                  </a:lnTo>
                  <a:lnTo>
                    <a:pt x="538163" y="121444"/>
                  </a:lnTo>
                  <a:lnTo>
                    <a:pt x="538163" y="330994"/>
                  </a:lnTo>
                  <a:lnTo>
                    <a:pt x="507206" y="369094"/>
                  </a:lnTo>
                  <a:lnTo>
                    <a:pt x="423863" y="409575"/>
                  </a:lnTo>
                  <a:lnTo>
                    <a:pt x="285750" y="433387"/>
                  </a:lnTo>
                  <a:lnTo>
                    <a:pt x="159544" y="421481"/>
                  </a:lnTo>
                  <a:lnTo>
                    <a:pt x="61913" y="385762"/>
                  </a:lnTo>
                  <a:lnTo>
                    <a:pt x="11906" y="347662"/>
                  </a:lnTo>
                  <a:lnTo>
                    <a:pt x="2381" y="314325"/>
                  </a:lnTo>
                  <a:cubicBezTo>
                    <a:pt x="1587" y="243681"/>
                    <a:pt x="794" y="173038"/>
                    <a:pt x="0" y="102394"/>
                  </a:cubicBezTo>
                  <a:close/>
                </a:path>
              </a:pathLst>
            </a:custGeom>
            <a:solidFill>
              <a:srgbClr val="7C8B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75" dirty="0">
                <a:ln>
                  <a:solidFill>
                    <a:srgbClr val="3CB7E1">
                      <a:alpha val="0"/>
                    </a:srgb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339" name="타원 338">
              <a:extLst>
                <a:ext uri="{FF2B5EF4-FFF2-40B4-BE49-F238E27FC236}">
                  <a16:creationId xmlns:a16="http://schemas.microsoft.com/office/drawing/2014/main" id="{1F50F13E-6A7D-467A-9636-8E8AFFAF6516}"/>
                </a:ext>
              </a:extLst>
            </p:cNvPr>
            <p:cNvSpPr/>
            <p:nvPr/>
          </p:nvSpPr>
          <p:spPr>
            <a:xfrm>
              <a:off x="8157509" y="4987599"/>
              <a:ext cx="482534" cy="168814"/>
            </a:xfrm>
            <a:prstGeom prst="ellipse">
              <a:avLst/>
            </a:prstGeom>
            <a:solidFill>
              <a:srgbClr val="9EA9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66" dirty="0">
                <a:ln>
                  <a:solidFill>
                    <a:srgbClr val="3CB7E1">
                      <a:alpha val="0"/>
                    </a:srgbClr>
                  </a:solidFill>
                </a:ln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340" name="Freeform 5">
              <a:extLst>
                <a:ext uri="{FF2B5EF4-FFF2-40B4-BE49-F238E27FC236}">
                  <a16:creationId xmlns:a16="http://schemas.microsoft.com/office/drawing/2014/main" id="{40A8D752-CF4A-49C2-B21E-5DFEDD9E50F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30451" y="4958010"/>
              <a:ext cx="536649" cy="396781"/>
            </a:xfrm>
            <a:custGeom>
              <a:avLst/>
              <a:gdLst>
                <a:gd name="T0" fmla="*/ 126 w 253"/>
                <a:gd name="T1" fmla="*/ 0 h 188"/>
                <a:gd name="T2" fmla="*/ 0 w 253"/>
                <a:gd name="T3" fmla="*/ 54 h 188"/>
                <a:gd name="T4" fmla="*/ 0 w 253"/>
                <a:gd name="T5" fmla="*/ 134 h 188"/>
                <a:gd name="T6" fmla="*/ 126 w 253"/>
                <a:gd name="T7" fmla="*/ 188 h 188"/>
                <a:gd name="T8" fmla="*/ 253 w 253"/>
                <a:gd name="T9" fmla="*/ 134 h 188"/>
                <a:gd name="T10" fmla="*/ 253 w 253"/>
                <a:gd name="T11" fmla="*/ 54 h 188"/>
                <a:gd name="T12" fmla="*/ 126 w 253"/>
                <a:gd name="T13" fmla="*/ 0 h 188"/>
                <a:gd name="T14" fmla="*/ 126 w 253"/>
                <a:gd name="T15" fmla="*/ 16 h 188"/>
                <a:gd name="T16" fmla="*/ 237 w 253"/>
                <a:gd name="T17" fmla="*/ 54 h 188"/>
                <a:gd name="T18" fmla="*/ 237 w 253"/>
                <a:gd name="T19" fmla="*/ 58 h 188"/>
                <a:gd name="T20" fmla="*/ 126 w 253"/>
                <a:gd name="T21" fmla="*/ 89 h 188"/>
                <a:gd name="T22" fmla="*/ 16 w 253"/>
                <a:gd name="T23" fmla="*/ 58 h 188"/>
                <a:gd name="T24" fmla="*/ 16 w 253"/>
                <a:gd name="T25" fmla="*/ 54 h 188"/>
                <a:gd name="T26" fmla="*/ 126 w 253"/>
                <a:gd name="T27" fmla="*/ 16 h 188"/>
                <a:gd name="T28" fmla="*/ 126 w 253"/>
                <a:gd name="T29" fmla="*/ 172 h 188"/>
                <a:gd name="T30" fmla="*/ 16 w 253"/>
                <a:gd name="T31" fmla="*/ 134 h 188"/>
                <a:gd name="T32" fmla="*/ 16 w 253"/>
                <a:gd name="T33" fmla="*/ 69 h 188"/>
                <a:gd name="T34" fmla="*/ 126 w 253"/>
                <a:gd name="T35" fmla="*/ 97 h 188"/>
                <a:gd name="T36" fmla="*/ 237 w 253"/>
                <a:gd name="T37" fmla="*/ 69 h 188"/>
                <a:gd name="T38" fmla="*/ 237 w 253"/>
                <a:gd name="T39" fmla="*/ 134 h 188"/>
                <a:gd name="T40" fmla="*/ 126 w 253"/>
                <a:gd name="T41" fmla="*/ 172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3" h="188">
                  <a:moveTo>
                    <a:pt x="126" y="0"/>
                  </a:moveTo>
                  <a:cubicBezTo>
                    <a:pt x="65" y="0"/>
                    <a:pt x="0" y="19"/>
                    <a:pt x="0" y="54"/>
                  </a:cubicBezTo>
                  <a:cubicBezTo>
                    <a:pt x="0" y="134"/>
                    <a:pt x="0" y="134"/>
                    <a:pt x="0" y="134"/>
                  </a:cubicBezTo>
                  <a:cubicBezTo>
                    <a:pt x="0" y="169"/>
                    <a:pt x="65" y="188"/>
                    <a:pt x="126" y="188"/>
                  </a:cubicBezTo>
                  <a:cubicBezTo>
                    <a:pt x="188" y="188"/>
                    <a:pt x="253" y="169"/>
                    <a:pt x="253" y="134"/>
                  </a:cubicBezTo>
                  <a:cubicBezTo>
                    <a:pt x="253" y="54"/>
                    <a:pt x="253" y="54"/>
                    <a:pt x="253" y="54"/>
                  </a:cubicBezTo>
                  <a:cubicBezTo>
                    <a:pt x="253" y="19"/>
                    <a:pt x="188" y="0"/>
                    <a:pt x="126" y="0"/>
                  </a:cubicBezTo>
                  <a:close/>
                  <a:moveTo>
                    <a:pt x="126" y="16"/>
                  </a:moveTo>
                  <a:cubicBezTo>
                    <a:pt x="190" y="16"/>
                    <a:pt x="237" y="36"/>
                    <a:pt x="237" y="54"/>
                  </a:cubicBezTo>
                  <a:cubicBezTo>
                    <a:pt x="237" y="58"/>
                    <a:pt x="237" y="58"/>
                    <a:pt x="237" y="58"/>
                  </a:cubicBezTo>
                  <a:cubicBezTo>
                    <a:pt x="225" y="75"/>
                    <a:pt x="183" y="89"/>
                    <a:pt x="126" y="89"/>
                  </a:cubicBezTo>
                  <a:cubicBezTo>
                    <a:pt x="70" y="89"/>
                    <a:pt x="28" y="75"/>
                    <a:pt x="16" y="58"/>
                  </a:cubicBezTo>
                  <a:cubicBezTo>
                    <a:pt x="16" y="54"/>
                    <a:pt x="16" y="54"/>
                    <a:pt x="16" y="54"/>
                  </a:cubicBezTo>
                  <a:cubicBezTo>
                    <a:pt x="16" y="36"/>
                    <a:pt x="63" y="16"/>
                    <a:pt x="126" y="16"/>
                  </a:cubicBezTo>
                  <a:close/>
                  <a:moveTo>
                    <a:pt x="126" y="172"/>
                  </a:moveTo>
                  <a:cubicBezTo>
                    <a:pt x="63" y="172"/>
                    <a:pt x="16" y="152"/>
                    <a:pt x="16" y="134"/>
                  </a:cubicBezTo>
                  <a:cubicBezTo>
                    <a:pt x="16" y="69"/>
                    <a:pt x="16" y="69"/>
                    <a:pt x="16" y="69"/>
                  </a:cubicBezTo>
                  <a:cubicBezTo>
                    <a:pt x="35" y="86"/>
                    <a:pt x="77" y="97"/>
                    <a:pt x="126" y="97"/>
                  </a:cubicBezTo>
                  <a:cubicBezTo>
                    <a:pt x="176" y="97"/>
                    <a:pt x="218" y="86"/>
                    <a:pt x="237" y="69"/>
                  </a:cubicBezTo>
                  <a:cubicBezTo>
                    <a:pt x="237" y="134"/>
                    <a:pt x="237" y="134"/>
                    <a:pt x="237" y="134"/>
                  </a:cubicBezTo>
                  <a:cubicBezTo>
                    <a:pt x="237" y="152"/>
                    <a:pt x="190" y="172"/>
                    <a:pt x="126" y="17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7871" tIns="48935" rIns="97871" bIns="4893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76955">
                <a:buSzPct val="80000"/>
              </a:pPr>
              <a:endParaRPr kumimoji="1" lang="ko-KR" altLang="en-US" sz="875" dirty="0">
                <a:ln>
                  <a:solidFill>
                    <a:srgbClr val="3CB7E1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</p:grpSp>
      <p:pic>
        <p:nvPicPr>
          <p:cNvPr id="342" name="Picture 79">
            <a:extLst>
              <a:ext uri="{FF2B5EF4-FFF2-40B4-BE49-F238E27FC236}">
                <a16:creationId xmlns:a16="http://schemas.microsoft.com/office/drawing/2014/main" id="{9F60C173-2C13-4097-A8C5-607D4EF7C8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01672" y="4854018"/>
            <a:ext cx="542887" cy="685764"/>
          </a:xfrm>
          <a:prstGeom prst="rect">
            <a:avLst/>
          </a:prstGeom>
          <a:noFill/>
          <a:ln>
            <a:noFill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4" name="모서리가 둥근 직사각형 87">
            <a:extLst>
              <a:ext uri="{FF2B5EF4-FFF2-40B4-BE49-F238E27FC236}">
                <a16:creationId xmlns:a16="http://schemas.microsoft.com/office/drawing/2014/main" id="{1945D940-A3E8-46F3-BD45-966352D8FDD5}"/>
              </a:ext>
            </a:extLst>
          </p:cNvPr>
          <p:cNvSpPr>
            <a:spLocks noChangeAspect="1"/>
          </p:cNvSpPr>
          <p:nvPr/>
        </p:nvSpPr>
        <p:spPr>
          <a:xfrm flipH="1" flipV="1">
            <a:off x="325932" y="6167202"/>
            <a:ext cx="70001" cy="60912"/>
          </a:xfrm>
          <a:custGeom>
            <a:avLst/>
            <a:gdLst>
              <a:gd name="connsiteX0" fmla="*/ 0 w 5040000"/>
              <a:gd name="connsiteY0" fmla="*/ 180024 h 1080120"/>
              <a:gd name="connsiteX1" fmla="*/ 180024 w 5040000"/>
              <a:gd name="connsiteY1" fmla="*/ 0 h 1080120"/>
              <a:gd name="connsiteX2" fmla="*/ 4859976 w 5040000"/>
              <a:gd name="connsiteY2" fmla="*/ 0 h 1080120"/>
              <a:gd name="connsiteX3" fmla="*/ 5040000 w 5040000"/>
              <a:gd name="connsiteY3" fmla="*/ 180024 h 1080120"/>
              <a:gd name="connsiteX4" fmla="*/ 5040000 w 5040000"/>
              <a:gd name="connsiteY4" fmla="*/ 900096 h 1080120"/>
              <a:gd name="connsiteX5" fmla="*/ 4859976 w 5040000"/>
              <a:gd name="connsiteY5" fmla="*/ 1080120 h 1080120"/>
              <a:gd name="connsiteX6" fmla="*/ 180024 w 5040000"/>
              <a:gd name="connsiteY6" fmla="*/ 1080120 h 1080120"/>
              <a:gd name="connsiteX7" fmla="*/ 0 w 5040000"/>
              <a:gd name="connsiteY7" fmla="*/ 900096 h 1080120"/>
              <a:gd name="connsiteX8" fmla="*/ 0 w 5040000"/>
              <a:gd name="connsiteY8" fmla="*/ 180024 h 1080120"/>
              <a:gd name="connsiteX0" fmla="*/ 180024 w 5040000"/>
              <a:gd name="connsiteY0" fmla="*/ 0 h 1080120"/>
              <a:gd name="connsiteX1" fmla="*/ 4859976 w 5040000"/>
              <a:gd name="connsiteY1" fmla="*/ 0 h 1080120"/>
              <a:gd name="connsiteX2" fmla="*/ 5040000 w 5040000"/>
              <a:gd name="connsiteY2" fmla="*/ 180024 h 1080120"/>
              <a:gd name="connsiteX3" fmla="*/ 5040000 w 5040000"/>
              <a:gd name="connsiteY3" fmla="*/ 900096 h 1080120"/>
              <a:gd name="connsiteX4" fmla="*/ 4859976 w 5040000"/>
              <a:gd name="connsiteY4" fmla="*/ 1080120 h 1080120"/>
              <a:gd name="connsiteX5" fmla="*/ 180024 w 5040000"/>
              <a:gd name="connsiteY5" fmla="*/ 1080120 h 1080120"/>
              <a:gd name="connsiteX6" fmla="*/ 0 w 5040000"/>
              <a:gd name="connsiteY6" fmla="*/ 900096 h 1080120"/>
              <a:gd name="connsiteX7" fmla="*/ 0 w 5040000"/>
              <a:gd name="connsiteY7" fmla="*/ 180024 h 1080120"/>
              <a:gd name="connsiteX8" fmla="*/ 271464 w 5040000"/>
              <a:gd name="connsiteY8" fmla="*/ 91440 h 1080120"/>
              <a:gd name="connsiteX0" fmla="*/ 4859976 w 5040000"/>
              <a:gd name="connsiteY0" fmla="*/ 0 h 1080120"/>
              <a:gd name="connsiteX1" fmla="*/ 5040000 w 5040000"/>
              <a:gd name="connsiteY1" fmla="*/ 180024 h 1080120"/>
              <a:gd name="connsiteX2" fmla="*/ 5040000 w 5040000"/>
              <a:gd name="connsiteY2" fmla="*/ 900096 h 1080120"/>
              <a:gd name="connsiteX3" fmla="*/ 4859976 w 5040000"/>
              <a:gd name="connsiteY3" fmla="*/ 1080120 h 1080120"/>
              <a:gd name="connsiteX4" fmla="*/ 180024 w 5040000"/>
              <a:gd name="connsiteY4" fmla="*/ 1080120 h 1080120"/>
              <a:gd name="connsiteX5" fmla="*/ 0 w 5040000"/>
              <a:gd name="connsiteY5" fmla="*/ 900096 h 1080120"/>
              <a:gd name="connsiteX6" fmla="*/ 0 w 5040000"/>
              <a:gd name="connsiteY6" fmla="*/ 180024 h 1080120"/>
              <a:gd name="connsiteX7" fmla="*/ 271464 w 5040000"/>
              <a:gd name="connsiteY7" fmla="*/ 91440 h 1080120"/>
              <a:gd name="connsiteX0" fmla="*/ 4859976 w 5040000"/>
              <a:gd name="connsiteY0" fmla="*/ 0 h 1080120"/>
              <a:gd name="connsiteX1" fmla="*/ 5040000 w 5040000"/>
              <a:gd name="connsiteY1" fmla="*/ 180024 h 1080120"/>
              <a:gd name="connsiteX2" fmla="*/ 5040000 w 5040000"/>
              <a:gd name="connsiteY2" fmla="*/ 900096 h 1080120"/>
              <a:gd name="connsiteX3" fmla="*/ 4859976 w 5040000"/>
              <a:gd name="connsiteY3" fmla="*/ 1080120 h 1080120"/>
              <a:gd name="connsiteX4" fmla="*/ 180024 w 5040000"/>
              <a:gd name="connsiteY4" fmla="*/ 1080120 h 1080120"/>
              <a:gd name="connsiteX5" fmla="*/ 0 w 5040000"/>
              <a:gd name="connsiteY5" fmla="*/ 900096 h 1080120"/>
              <a:gd name="connsiteX6" fmla="*/ 0 w 5040000"/>
              <a:gd name="connsiteY6" fmla="*/ 180024 h 1080120"/>
              <a:gd name="connsiteX0" fmla="*/ 4859976 w 5040000"/>
              <a:gd name="connsiteY0" fmla="*/ 0 h 1080120"/>
              <a:gd name="connsiteX1" fmla="*/ 5040000 w 5040000"/>
              <a:gd name="connsiteY1" fmla="*/ 180024 h 1080120"/>
              <a:gd name="connsiteX2" fmla="*/ 5040000 w 5040000"/>
              <a:gd name="connsiteY2" fmla="*/ 900096 h 1080120"/>
              <a:gd name="connsiteX3" fmla="*/ 4859976 w 5040000"/>
              <a:gd name="connsiteY3" fmla="*/ 1080120 h 1080120"/>
              <a:gd name="connsiteX4" fmla="*/ 180024 w 5040000"/>
              <a:gd name="connsiteY4" fmla="*/ 1080120 h 1080120"/>
              <a:gd name="connsiteX5" fmla="*/ 0 w 5040000"/>
              <a:gd name="connsiteY5" fmla="*/ 900096 h 1080120"/>
              <a:gd name="connsiteX0" fmla="*/ 4679952 w 4859976"/>
              <a:gd name="connsiteY0" fmla="*/ 0 h 1080120"/>
              <a:gd name="connsiteX1" fmla="*/ 4859976 w 4859976"/>
              <a:gd name="connsiteY1" fmla="*/ 180024 h 1080120"/>
              <a:gd name="connsiteX2" fmla="*/ 4859976 w 4859976"/>
              <a:gd name="connsiteY2" fmla="*/ 900096 h 1080120"/>
              <a:gd name="connsiteX3" fmla="*/ 4679952 w 4859976"/>
              <a:gd name="connsiteY3" fmla="*/ 1080120 h 1080120"/>
              <a:gd name="connsiteX4" fmla="*/ 0 w 4859976"/>
              <a:gd name="connsiteY4" fmla="*/ 1080120 h 1080120"/>
              <a:gd name="connsiteX0" fmla="*/ 0 w 180024"/>
              <a:gd name="connsiteY0" fmla="*/ 0 h 1080120"/>
              <a:gd name="connsiteX1" fmla="*/ 180024 w 180024"/>
              <a:gd name="connsiteY1" fmla="*/ 180024 h 1080120"/>
              <a:gd name="connsiteX2" fmla="*/ 180024 w 180024"/>
              <a:gd name="connsiteY2" fmla="*/ 900096 h 1080120"/>
              <a:gd name="connsiteX3" fmla="*/ 0 w 180024"/>
              <a:gd name="connsiteY3" fmla="*/ 1080120 h 1080120"/>
              <a:gd name="connsiteX0" fmla="*/ 0 w 180024"/>
              <a:gd name="connsiteY0" fmla="*/ 0 h 900096"/>
              <a:gd name="connsiteX1" fmla="*/ 180024 w 180024"/>
              <a:gd name="connsiteY1" fmla="*/ 180024 h 900096"/>
              <a:gd name="connsiteX2" fmla="*/ 180024 w 180024"/>
              <a:gd name="connsiteY2" fmla="*/ 900096 h 900096"/>
              <a:gd name="connsiteX0" fmla="*/ 0 w 180024"/>
              <a:gd name="connsiteY0" fmla="*/ 0 h 180024"/>
              <a:gd name="connsiteX1" fmla="*/ 180024 w 180024"/>
              <a:gd name="connsiteY1" fmla="*/ 180024 h 180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80024" h="180024">
                <a:moveTo>
                  <a:pt x="0" y="0"/>
                </a:moveTo>
                <a:cubicBezTo>
                  <a:pt x="99425" y="0"/>
                  <a:pt x="180024" y="80599"/>
                  <a:pt x="180024" y="180024"/>
                </a:cubicBezTo>
              </a:path>
            </a:pathLst>
          </a:custGeom>
          <a:ln w="28575">
            <a:solidFill>
              <a:srgbClr val="3CB7E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888980" latinLnBrk="1">
              <a:buClrTx/>
              <a:defRPr/>
            </a:pPr>
            <a:endParaRPr lang="ko-KR" altLang="en-US" sz="1750" kern="1200">
              <a:ln w="1270">
                <a:solidFill>
                  <a:srgbClr val="3CB7E1">
                    <a:alpha val="0"/>
                  </a:srgbClr>
                </a:solidFill>
              </a:ln>
              <a:solidFill>
                <a:srgbClr val="505050"/>
              </a:solidFill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346" name="직선 연결선 345"/>
          <p:cNvCxnSpPr>
            <a:stCxn id="344" idx="0"/>
            <a:endCxn id="408" idx="0"/>
          </p:cNvCxnSpPr>
          <p:nvPr/>
        </p:nvCxnSpPr>
        <p:spPr>
          <a:xfrm>
            <a:off x="395933" y="6228114"/>
            <a:ext cx="8883418" cy="0"/>
          </a:xfrm>
          <a:prstGeom prst="line">
            <a:avLst/>
          </a:prstGeom>
          <a:ln w="28575">
            <a:solidFill>
              <a:srgbClr val="3CB7E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5" name="양쪽 모서리가 둥근 사각형 261">
            <a:extLst>
              <a:ext uri="{FF2B5EF4-FFF2-40B4-BE49-F238E27FC236}">
                <a16:creationId xmlns:a16="http://schemas.microsoft.com/office/drawing/2014/main" id="{38B3E4BF-1322-4685-90C3-18F13E46EF87}"/>
              </a:ext>
            </a:extLst>
          </p:cNvPr>
          <p:cNvSpPr/>
          <p:nvPr/>
        </p:nvSpPr>
        <p:spPr>
          <a:xfrm flipV="1">
            <a:off x="457136" y="4748034"/>
            <a:ext cx="1555776" cy="1345261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1">
              <a:lumMod val="95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ko-KR" altLang="en-US" sz="1200" spc="-100" dirty="0">
              <a:ln>
                <a:solidFill>
                  <a:srgbClr val="3CB7E1">
                    <a:alpha val="0"/>
                  </a:srgbClr>
                </a:solidFill>
              </a:ln>
              <a:solidFill>
                <a:schemeClr val="tx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372" name="양쪽 모서리가 둥근 사각형 261">
            <a:extLst>
              <a:ext uri="{FF2B5EF4-FFF2-40B4-BE49-F238E27FC236}">
                <a16:creationId xmlns:a16="http://schemas.microsoft.com/office/drawing/2014/main" id="{38B3E4BF-1322-4685-90C3-18F13E46EF87}"/>
              </a:ext>
            </a:extLst>
          </p:cNvPr>
          <p:cNvSpPr/>
          <p:nvPr/>
        </p:nvSpPr>
        <p:spPr>
          <a:xfrm>
            <a:off x="457136" y="4748035"/>
            <a:ext cx="1555776" cy="286618"/>
          </a:xfrm>
          <a:prstGeom prst="round2SameRect">
            <a:avLst/>
          </a:prstGeom>
          <a:solidFill>
            <a:schemeClr val="bg1">
              <a:lumMod val="75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ko-KR" altLang="en-US" sz="1200" spc="-100" dirty="0">
              <a:ln>
                <a:solidFill>
                  <a:srgbClr val="3CB7E1">
                    <a:alpha val="0"/>
                  </a:srgbClr>
                </a:solidFill>
              </a:ln>
              <a:solidFill>
                <a:schemeClr val="tx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373" name="양쪽 모서리가 둥근 사각형 261">
            <a:extLst>
              <a:ext uri="{FF2B5EF4-FFF2-40B4-BE49-F238E27FC236}">
                <a16:creationId xmlns:a16="http://schemas.microsoft.com/office/drawing/2014/main" id="{38B3E4BF-1322-4685-90C3-18F13E46EF87}"/>
              </a:ext>
            </a:extLst>
          </p:cNvPr>
          <p:cNvSpPr/>
          <p:nvPr/>
        </p:nvSpPr>
        <p:spPr>
          <a:xfrm flipV="1">
            <a:off x="2144083" y="4748033"/>
            <a:ext cx="1974425" cy="1345261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1">
              <a:lumMod val="95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ko-KR" altLang="en-US" sz="1200" spc="-100" dirty="0">
              <a:ln>
                <a:solidFill>
                  <a:srgbClr val="3CB7E1">
                    <a:alpha val="0"/>
                  </a:srgbClr>
                </a:solidFill>
              </a:ln>
              <a:solidFill>
                <a:schemeClr val="tx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374" name="양쪽 모서리가 둥근 사각형 261">
            <a:extLst>
              <a:ext uri="{FF2B5EF4-FFF2-40B4-BE49-F238E27FC236}">
                <a16:creationId xmlns:a16="http://schemas.microsoft.com/office/drawing/2014/main" id="{38B3E4BF-1322-4685-90C3-18F13E46EF87}"/>
              </a:ext>
            </a:extLst>
          </p:cNvPr>
          <p:cNvSpPr/>
          <p:nvPr/>
        </p:nvSpPr>
        <p:spPr>
          <a:xfrm>
            <a:off x="2144083" y="4748035"/>
            <a:ext cx="1974425" cy="286618"/>
          </a:xfrm>
          <a:prstGeom prst="round2SameRect">
            <a:avLst/>
          </a:prstGeom>
          <a:solidFill>
            <a:schemeClr val="bg1">
              <a:lumMod val="75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ko-KR" altLang="en-US" sz="1200" spc="-100" dirty="0">
              <a:ln>
                <a:solidFill>
                  <a:srgbClr val="3CB7E1">
                    <a:alpha val="0"/>
                  </a:srgbClr>
                </a:solidFill>
              </a:ln>
              <a:solidFill>
                <a:schemeClr val="tx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353" name="TextBox 352">
            <a:extLst>
              <a:ext uri="{FF2B5EF4-FFF2-40B4-BE49-F238E27FC236}">
                <a16:creationId xmlns:a16="http://schemas.microsoft.com/office/drawing/2014/main" id="{C7FA37ED-51CD-45CF-8077-E5411BDF285B}"/>
              </a:ext>
            </a:extLst>
          </p:cNvPr>
          <p:cNvSpPr txBox="1"/>
          <p:nvPr/>
        </p:nvSpPr>
        <p:spPr>
          <a:xfrm>
            <a:off x="611817" y="5130424"/>
            <a:ext cx="1244839" cy="7014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8900" indent="-88900">
              <a:lnSpc>
                <a:spcPts val="14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/>
            </a:pPr>
            <a:r>
              <a:rPr lang="ko-KR" altLang="en-US" sz="1100" spc="-50">
                <a:ln>
                  <a:solidFill>
                    <a:srgbClr val="3CB7E1">
                      <a:alpha val="0"/>
                    </a:srgbClr>
                  </a:solidFill>
                </a:ln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현황 정보 산출물</a:t>
            </a:r>
          </a:p>
          <a:p>
            <a:pPr marL="88900" indent="-88900">
              <a:lnSpc>
                <a:spcPts val="14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/>
            </a:pPr>
            <a:r>
              <a:rPr lang="ko-KR" altLang="en-US" sz="1100" spc="-50">
                <a:ln>
                  <a:solidFill>
                    <a:srgbClr val="3CB7E1">
                      <a:alpha val="0"/>
                    </a:srgbClr>
                  </a:solidFill>
                </a:ln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분석 설계 문서</a:t>
            </a:r>
            <a:endParaRPr lang="en-US" altLang="ko-KR" sz="1100" spc="-50">
              <a:ln>
                <a:solidFill>
                  <a:srgbClr val="3CB7E1">
                    <a:alpha val="0"/>
                  </a:srgbClr>
                </a:solidFill>
              </a:ln>
              <a:solidFill>
                <a:srgbClr val="00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88900" indent="-88900">
              <a:lnSpc>
                <a:spcPts val="14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/>
            </a:pPr>
            <a:r>
              <a:rPr lang="ko-KR" altLang="en-US" sz="1100" spc="-50">
                <a:ln>
                  <a:solidFill>
                    <a:srgbClr val="3CB7E1">
                      <a:alpha val="0"/>
                    </a:srgbClr>
                  </a:solidFill>
                </a:ln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자원 연관도 분석</a:t>
            </a:r>
            <a:endParaRPr lang="ko-KR" altLang="en-US" sz="1100" spc="-50" dirty="0">
              <a:ln>
                <a:solidFill>
                  <a:srgbClr val="3CB7E1">
                    <a:alpha val="0"/>
                  </a:srgbClr>
                </a:solidFill>
              </a:ln>
              <a:solidFill>
                <a:srgbClr val="00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320" name="직사각형 319"/>
          <p:cNvSpPr/>
          <p:nvPr/>
        </p:nvSpPr>
        <p:spPr>
          <a:xfrm flipH="1">
            <a:off x="965720" y="4797152"/>
            <a:ext cx="538609" cy="184666"/>
          </a:xfrm>
          <a:prstGeom prst="rect">
            <a:avLst/>
          </a:prstGeom>
          <a:noFill/>
          <a:ln w="1270">
            <a:noFill/>
          </a:ln>
        </p:spPr>
        <p:txBody>
          <a:bodyPr wrap="none" lIns="0" tIns="0" rIns="0" bIns="0" rtlCol="0">
            <a:spAutoFit/>
          </a:bodyPr>
          <a:lstStyle/>
          <a:p>
            <a:pPr marL="0" lvl="1" indent="-98541" algn="ctr" defTabSz="854234">
              <a:buClr>
                <a:prstClr val="white">
                  <a:lumMod val="65000"/>
                </a:prstClr>
              </a:buClr>
              <a:buSzPct val="80000"/>
              <a:tabLst>
                <a:tab pos="6151026" algn="l"/>
              </a:tabLst>
              <a:defRPr/>
            </a:pPr>
            <a:r>
              <a:rPr lang="ko-KR" altLang="en-US" sz="1200">
                <a:ln w="1270">
                  <a:solidFill>
                    <a:srgbClr val="3CB7E1">
                      <a:alpha val="0"/>
                    </a:srgbClr>
                  </a:solidFill>
                </a:ln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Monotype Sorts"/>
              </a:rPr>
              <a:t>활용분야</a:t>
            </a:r>
            <a:endParaRPr lang="ko-KR" altLang="en-US" sz="1200" dirty="0">
              <a:ln w="1270">
                <a:solidFill>
                  <a:srgbClr val="3CB7E1">
                    <a:alpha val="0"/>
                  </a:srgbClr>
                </a:solidFill>
              </a:ln>
              <a:solidFill>
                <a:srgbClr val="000000"/>
              </a:solidFill>
              <a:latin typeface="KoPub돋움체 Bold" panose="02020603020101020101" pitchFamily="18" charset="-127"/>
              <a:ea typeface="KoPub돋움체 Bold" panose="02020603020101020101" pitchFamily="18" charset="-127"/>
              <a:sym typeface="Monotype Sorts"/>
            </a:endParaRPr>
          </a:p>
        </p:txBody>
      </p:sp>
      <p:sp>
        <p:nvSpPr>
          <p:cNvPr id="376" name="TextBox 375">
            <a:extLst>
              <a:ext uri="{FF2B5EF4-FFF2-40B4-BE49-F238E27FC236}">
                <a16:creationId xmlns:a16="http://schemas.microsoft.com/office/drawing/2014/main" id="{C7FA37ED-51CD-45CF-8077-E5411BDF285B}"/>
              </a:ext>
            </a:extLst>
          </p:cNvPr>
          <p:cNvSpPr txBox="1"/>
          <p:nvPr/>
        </p:nvSpPr>
        <p:spPr>
          <a:xfrm>
            <a:off x="2206944" y="5064319"/>
            <a:ext cx="1854605" cy="9836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8900" indent="-88900">
              <a:lnSpc>
                <a:spcPts val="14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100" spc="-50">
                <a:ln>
                  <a:solidFill>
                    <a:srgbClr val="3CB7E1">
                      <a:alpha val="0"/>
                    </a:srgbClr>
                  </a:solidFill>
                </a:ln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소프트웨어 현황 상세 분석</a:t>
            </a:r>
          </a:p>
          <a:p>
            <a:pPr marL="88900" indent="-88900">
              <a:lnSpc>
                <a:spcPts val="14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100" spc="-50">
                <a:ln>
                  <a:solidFill>
                    <a:srgbClr val="3CB7E1">
                      <a:alpha val="0"/>
                    </a:srgbClr>
                  </a:solidFill>
                </a:ln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분석 및 설계문서 자동 출력</a:t>
            </a:r>
          </a:p>
          <a:p>
            <a:pPr marL="88900" indent="-88900">
              <a:lnSpc>
                <a:spcPts val="14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100" spc="-50">
                <a:ln>
                  <a:solidFill>
                    <a:srgbClr val="3CB7E1">
                      <a:alpha val="0"/>
                    </a:srgbClr>
                  </a:solidFill>
                </a:ln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차세대 등 프로젝트 전 </a:t>
            </a:r>
            <a:br>
              <a:rPr lang="en-US" altLang="ko-KR" sz="1100" spc="-50">
                <a:ln>
                  <a:solidFill>
                    <a:srgbClr val="3CB7E1">
                      <a:alpha val="0"/>
                    </a:srgbClr>
                  </a:solidFill>
                </a:ln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</a:br>
            <a:r>
              <a:rPr lang="ko-KR" altLang="en-US" sz="1100" spc="-50">
                <a:ln>
                  <a:solidFill>
                    <a:srgbClr val="3CB7E1">
                      <a:alpha val="0"/>
                    </a:srgbClr>
                  </a:solidFill>
                </a:ln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현행 시스템 상세 분석</a:t>
            </a:r>
            <a:endParaRPr lang="en-US" altLang="ko-KR" sz="1100" spc="-50">
              <a:ln>
                <a:solidFill>
                  <a:srgbClr val="3CB7E1">
                    <a:alpha val="0"/>
                  </a:srgbClr>
                </a:solidFill>
              </a:ln>
              <a:solidFill>
                <a:srgbClr val="00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88900" indent="-88900">
              <a:lnSpc>
                <a:spcPts val="14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100" spc="-50">
                <a:ln>
                  <a:solidFill>
                    <a:srgbClr val="3CB7E1">
                      <a:alpha val="0"/>
                    </a:srgbClr>
                  </a:solidFill>
                </a:ln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프로젝트 수행능력 향상 </a:t>
            </a:r>
            <a:r>
              <a:rPr lang="en-US" altLang="ko-KR" sz="1100" spc="-50">
                <a:ln>
                  <a:solidFill>
                    <a:srgbClr val="3CB7E1">
                      <a:alpha val="0"/>
                    </a:srgbClr>
                  </a:solidFill>
                </a:ln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endParaRPr lang="ko-KR" altLang="en-US" sz="1100" spc="-50" dirty="0">
              <a:ln>
                <a:solidFill>
                  <a:srgbClr val="3CB7E1">
                    <a:alpha val="0"/>
                  </a:srgbClr>
                </a:solidFill>
              </a:ln>
              <a:solidFill>
                <a:srgbClr val="00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377" name="직사각형 376"/>
          <p:cNvSpPr/>
          <p:nvPr/>
        </p:nvSpPr>
        <p:spPr>
          <a:xfrm flipH="1">
            <a:off x="2704896" y="4797152"/>
            <a:ext cx="852798" cy="184666"/>
          </a:xfrm>
          <a:prstGeom prst="rect">
            <a:avLst/>
          </a:prstGeom>
          <a:noFill/>
          <a:ln w="1270">
            <a:noFill/>
          </a:ln>
        </p:spPr>
        <p:txBody>
          <a:bodyPr wrap="none" lIns="0" tIns="0" rIns="0" bIns="0" rtlCol="0">
            <a:spAutoFit/>
          </a:bodyPr>
          <a:lstStyle/>
          <a:p>
            <a:pPr marL="0" lvl="1" indent="-98541" algn="ctr" defTabSz="854234">
              <a:buClr>
                <a:prstClr val="white">
                  <a:lumMod val="65000"/>
                </a:prstClr>
              </a:buClr>
              <a:buSzPct val="80000"/>
              <a:tabLst>
                <a:tab pos="6151026" algn="l"/>
              </a:tabLst>
              <a:defRPr/>
            </a:pPr>
            <a:r>
              <a:rPr lang="ko-KR" altLang="en-US" sz="1200">
                <a:ln w="1270">
                  <a:solidFill>
                    <a:srgbClr val="3CB7E1">
                      <a:alpha val="0"/>
                    </a:srgbClr>
                  </a:solidFill>
                </a:ln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Monotype Sorts"/>
              </a:rPr>
              <a:t>도입 기대효과</a:t>
            </a:r>
            <a:endParaRPr lang="ko-KR" altLang="en-US" sz="1200" dirty="0">
              <a:ln w="1270">
                <a:solidFill>
                  <a:srgbClr val="3CB7E1">
                    <a:alpha val="0"/>
                  </a:srgbClr>
                </a:solidFill>
              </a:ln>
              <a:solidFill>
                <a:srgbClr val="000000"/>
              </a:solidFill>
              <a:latin typeface="KoPub돋움체 Bold" panose="02020603020101020101" pitchFamily="18" charset="-127"/>
              <a:ea typeface="KoPub돋움체 Bold" panose="02020603020101020101" pitchFamily="18" charset="-127"/>
              <a:sym typeface="Monotype Sorts"/>
            </a:endParaRPr>
          </a:p>
        </p:txBody>
      </p:sp>
      <p:sp>
        <p:nvSpPr>
          <p:cNvPr id="378" name="이등변 삼각형 377">
            <a:extLst>
              <a:ext uri="{FF2B5EF4-FFF2-40B4-BE49-F238E27FC236}">
                <a16:creationId xmlns:a16="http://schemas.microsoft.com/office/drawing/2014/main" id="{B9A2865A-BAAD-4438-A484-B3A27CF078FC}"/>
              </a:ext>
            </a:extLst>
          </p:cNvPr>
          <p:cNvSpPr/>
          <p:nvPr/>
        </p:nvSpPr>
        <p:spPr>
          <a:xfrm rot="10800000">
            <a:off x="1154404" y="5025368"/>
            <a:ext cx="161239" cy="76714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6719">
              <a:spcBef>
                <a:spcPts val="300"/>
              </a:spcBef>
              <a:buClr>
                <a:prstClr val="black">
                  <a:lumMod val="75000"/>
                  <a:lumOff val="25000"/>
                </a:prstClr>
              </a:buClr>
            </a:pPr>
            <a:endParaRPr lang="ko-KR" altLang="en-US" sz="1500">
              <a:ln>
                <a:solidFill>
                  <a:srgbClr val="3CB7E1">
                    <a:alpha val="0"/>
                  </a:srgbClr>
                </a:solidFill>
              </a:ln>
              <a:solidFill>
                <a:prstClr val="white"/>
              </a:solidFill>
              <a:latin typeface="Rix모던고딕 B" pitchFamily="18" charset="-127"/>
              <a:ea typeface="Rix모던고딕 B" pitchFamily="18" charset="-127"/>
            </a:endParaRPr>
          </a:p>
        </p:txBody>
      </p:sp>
      <p:sp>
        <p:nvSpPr>
          <p:cNvPr id="379" name="이등변 삼각형 378">
            <a:extLst>
              <a:ext uri="{FF2B5EF4-FFF2-40B4-BE49-F238E27FC236}">
                <a16:creationId xmlns:a16="http://schemas.microsoft.com/office/drawing/2014/main" id="{B9A2865A-BAAD-4438-A484-B3A27CF078FC}"/>
              </a:ext>
            </a:extLst>
          </p:cNvPr>
          <p:cNvSpPr/>
          <p:nvPr/>
        </p:nvSpPr>
        <p:spPr>
          <a:xfrm rot="10800000">
            <a:off x="3050676" y="5025368"/>
            <a:ext cx="161239" cy="76714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6719">
              <a:spcBef>
                <a:spcPts val="300"/>
              </a:spcBef>
              <a:buClr>
                <a:prstClr val="black">
                  <a:lumMod val="75000"/>
                  <a:lumOff val="25000"/>
                </a:prstClr>
              </a:buClr>
            </a:pPr>
            <a:endParaRPr lang="ko-KR" altLang="en-US" sz="1500">
              <a:ln>
                <a:solidFill>
                  <a:srgbClr val="3CB7E1">
                    <a:alpha val="0"/>
                  </a:srgbClr>
                </a:solidFill>
              </a:ln>
              <a:solidFill>
                <a:prstClr val="white"/>
              </a:solidFill>
              <a:latin typeface="Rix모던고딕 B" pitchFamily="18" charset="-127"/>
              <a:ea typeface="Rix모던고딕 B" pitchFamily="18" charset="-127"/>
            </a:endParaRPr>
          </a:p>
        </p:txBody>
      </p:sp>
      <p:sp>
        <p:nvSpPr>
          <p:cNvPr id="408" name="모서리가 둥근 직사각형 87">
            <a:extLst>
              <a:ext uri="{FF2B5EF4-FFF2-40B4-BE49-F238E27FC236}">
                <a16:creationId xmlns:a16="http://schemas.microsoft.com/office/drawing/2014/main" id="{1945D940-A3E8-46F3-BD45-966352D8FDD5}"/>
              </a:ext>
            </a:extLst>
          </p:cNvPr>
          <p:cNvSpPr>
            <a:spLocks noChangeAspect="1"/>
          </p:cNvSpPr>
          <p:nvPr/>
        </p:nvSpPr>
        <p:spPr>
          <a:xfrm flipV="1">
            <a:off x="9279351" y="6167202"/>
            <a:ext cx="70001" cy="60912"/>
          </a:xfrm>
          <a:custGeom>
            <a:avLst/>
            <a:gdLst>
              <a:gd name="connsiteX0" fmla="*/ 0 w 5040000"/>
              <a:gd name="connsiteY0" fmla="*/ 180024 h 1080120"/>
              <a:gd name="connsiteX1" fmla="*/ 180024 w 5040000"/>
              <a:gd name="connsiteY1" fmla="*/ 0 h 1080120"/>
              <a:gd name="connsiteX2" fmla="*/ 4859976 w 5040000"/>
              <a:gd name="connsiteY2" fmla="*/ 0 h 1080120"/>
              <a:gd name="connsiteX3" fmla="*/ 5040000 w 5040000"/>
              <a:gd name="connsiteY3" fmla="*/ 180024 h 1080120"/>
              <a:gd name="connsiteX4" fmla="*/ 5040000 w 5040000"/>
              <a:gd name="connsiteY4" fmla="*/ 900096 h 1080120"/>
              <a:gd name="connsiteX5" fmla="*/ 4859976 w 5040000"/>
              <a:gd name="connsiteY5" fmla="*/ 1080120 h 1080120"/>
              <a:gd name="connsiteX6" fmla="*/ 180024 w 5040000"/>
              <a:gd name="connsiteY6" fmla="*/ 1080120 h 1080120"/>
              <a:gd name="connsiteX7" fmla="*/ 0 w 5040000"/>
              <a:gd name="connsiteY7" fmla="*/ 900096 h 1080120"/>
              <a:gd name="connsiteX8" fmla="*/ 0 w 5040000"/>
              <a:gd name="connsiteY8" fmla="*/ 180024 h 1080120"/>
              <a:gd name="connsiteX0" fmla="*/ 180024 w 5040000"/>
              <a:gd name="connsiteY0" fmla="*/ 0 h 1080120"/>
              <a:gd name="connsiteX1" fmla="*/ 4859976 w 5040000"/>
              <a:gd name="connsiteY1" fmla="*/ 0 h 1080120"/>
              <a:gd name="connsiteX2" fmla="*/ 5040000 w 5040000"/>
              <a:gd name="connsiteY2" fmla="*/ 180024 h 1080120"/>
              <a:gd name="connsiteX3" fmla="*/ 5040000 w 5040000"/>
              <a:gd name="connsiteY3" fmla="*/ 900096 h 1080120"/>
              <a:gd name="connsiteX4" fmla="*/ 4859976 w 5040000"/>
              <a:gd name="connsiteY4" fmla="*/ 1080120 h 1080120"/>
              <a:gd name="connsiteX5" fmla="*/ 180024 w 5040000"/>
              <a:gd name="connsiteY5" fmla="*/ 1080120 h 1080120"/>
              <a:gd name="connsiteX6" fmla="*/ 0 w 5040000"/>
              <a:gd name="connsiteY6" fmla="*/ 900096 h 1080120"/>
              <a:gd name="connsiteX7" fmla="*/ 0 w 5040000"/>
              <a:gd name="connsiteY7" fmla="*/ 180024 h 1080120"/>
              <a:gd name="connsiteX8" fmla="*/ 271464 w 5040000"/>
              <a:gd name="connsiteY8" fmla="*/ 91440 h 1080120"/>
              <a:gd name="connsiteX0" fmla="*/ 4859976 w 5040000"/>
              <a:gd name="connsiteY0" fmla="*/ 0 h 1080120"/>
              <a:gd name="connsiteX1" fmla="*/ 5040000 w 5040000"/>
              <a:gd name="connsiteY1" fmla="*/ 180024 h 1080120"/>
              <a:gd name="connsiteX2" fmla="*/ 5040000 w 5040000"/>
              <a:gd name="connsiteY2" fmla="*/ 900096 h 1080120"/>
              <a:gd name="connsiteX3" fmla="*/ 4859976 w 5040000"/>
              <a:gd name="connsiteY3" fmla="*/ 1080120 h 1080120"/>
              <a:gd name="connsiteX4" fmla="*/ 180024 w 5040000"/>
              <a:gd name="connsiteY4" fmla="*/ 1080120 h 1080120"/>
              <a:gd name="connsiteX5" fmla="*/ 0 w 5040000"/>
              <a:gd name="connsiteY5" fmla="*/ 900096 h 1080120"/>
              <a:gd name="connsiteX6" fmla="*/ 0 w 5040000"/>
              <a:gd name="connsiteY6" fmla="*/ 180024 h 1080120"/>
              <a:gd name="connsiteX7" fmla="*/ 271464 w 5040000"/>
              <a:gd name="connsiteY7" fmla="*/ 91440 h 1080120"/>
              <a:gd name="connsiteX0" fmla="*/ 4859976 w 5040000"/>
              <a:gd name="connsiteY0" fmla="*/ 0 h 1080120"/>
              <a:gd name="connsiteX1" fmla="*/ 5040000 w 5040000"/>
              <a:gd name="connsiteY1" fmla="*/ 180024 h 1080120"/>
              <a:gd name="connsiteX2" fmla="*/ 5040000 w 5040000"/>
              <a:gd name="connsiteY2" fmla="*/ 900096 h 1080120"/>
              <a:gd name="connsiteX3" fmla="*/ 4859976 w 5040000"/>
              <a:gd name="connsiteY3" fmla="*/ 1080120 h 1080120"/>
              <a:gd name="connsiteX4" fmla="*/ 180024 w 5040000"/>
              <a:gd name="connsiteY4" fmla="*/ 1080120 h 1080120"/>
              <a:gd name="connsiteX5" fmla="*/ 0 w 5040000"/>
              <a:gd name="connsiteY5" fmla="*/ 900096 h 1080120"/>
              <a:gd name="connsiteX6" fmla="*/ 0 w 5040000"/>
              <a:gd name="connsiteY6" fmla="*/ 180024 h 1080120"/>
              <a:gd name="connsiteX0" fmla="*/ 4859976 w 5040000"/>
              <a:gd name="connsiteY0" fmla="*/ 0 h 1080120"/>
              <a:gd name="connsiteX1" fmla="*/ 5040000 w 5040000"/>
              <a:gd name="connsiteY1" fmla="*/ 180024 h 1080120"/>
              <a:gd name="connsiteX2" fmla="*/ 5040000 w 5040000"/>
              <a:gd name="connsiteY2" fmla="*/ 900096 h 1080120"/>
              <a:gd name="connsiteX3" fmla="*/ 4859976 w 5040000"/>
              <a:gd name="connsiteY3" fmla="*/ 1080120 h 1080120"/>
              <a:gd name="connsiteX4" fmla="*/ 180024 w 5040000"/>
              <a:gd name="connsiteY4" fmla="*/ 1080120 h 1080120"/>
              <a:gd name="connsiteX5" fmla="*/ 0 w 5040000"/>
              <a:gd name="connsiteY5" fmla="*/ 900096 h 1080120"/>
              <a:gd name="connsiteX0" fmla="*/ 4679952 w 4859976"/>
              <a:gd name="connsiteY0" fmla="*/ 0 h 1080120"/>
              <a:gd name="connsiteX1" fmla="*/ 4859976 w 4859976"/>
              <a:gd name="connsiteY1" fmla="*/ 180024 h 1080120"/>
              <a:gd name="connsiteX2" fmla="*/ 4859976 w 4859976"/>
              <a:gd name="connsiteY2" fmla="*/ 900096 h 1080120"/>
              <a:gd name="connsiteX3" fmla="*/ 4679952 w 4859976"/>
              <a:gd name="connsiteY3" fmla="*/ 1080120 h 1080120"/>
              <a:gd name="connsiteX4" fmla="*/ 0 w 4859976"/>
              <a:gd name="connsiteY4" fmla="*/ 1080120 h 1080120"/>
              <a:gd name="connsiteX0" fmla="*/ 0 w 180024"/>
              <a:gd name="connsiteY0" fmla="*/ 0 h 1080120"/>
              <a:gd name="connsiteX1" fmla="*/ 180024 w 180024"/>
              <a:gd name="connsiteY1" fmla="*/ 180024 h 1080120"/>
              <a:gd name="connsiteX2" fmla="*/ 180024 w 180024"/>
              <a:gd name="connsiteY2" fmla="*/ 900096 h 1080120"/>
              <a:gd name="connsiteX3" fmla="*/ 0 w 180024"/>
              <a:gd name="connsiteY3" fmla="*/ 1080120 h 1080120"/>
              <a:gd name="connsiteX0" fmla="*/ 0 w 180024"/>
              <a:gd name="connsiteY0" fmla="*/ 0 h 900096"/>
              <a:gd name="connsiteX1" fmla="*/ 180024 w 180024"/>
              <a:gd name="connsiteY1" fmla="*/ 180024 h 900096"/>
              <a:gd name="connsiteX2" fmla="*/ 180024 w 180024"/>
              <a:gd name="connsiteY2" fmla="*/ 900096 h 900096"/>
              <a:gd name="connsiteX0" fmla="*/ 0 w 180024"/>
              <a:gd name="connsiteY0" fmla="*/ 0 h 180024"/>
              <a:gd name="connsiteX1" fmla="*/ 180024 w 180024"/>
              <a:gd name="connsiteY1" fmla="*/ 180024 h 180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80024" h="180024">
                <a:moveTo>
                  <a:pt x="0" y="0"/>
                </a:moveTo>
                <a:cubicBezTo>
                  <a:pt x="99425" y="0"/>
                  <a:pt x="180024" y="80599"/>
                  <a:pt x="180024" y="180024"/>
                </a:cubicBezTo>
              </a:path>
            </a:pathLst>
          </a:custGeom>
          <a:ln w="28575">
            <a:solidFill>
              <a:srgbClr val="3CB7E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888980" latinLnBrk="1">
              <a:buClrTx/>
              <a:defRPr/>
            </a:pPr>
            <a:endParaRPr lang="ko-KR" altLang="en-US" sz="1750" kern="1200">
              <a:ln w="1270">
                <a:solidFill>
                  <a:srgbClr val="3CB7E1">
                    <a:alpha val="0"/>
                  </a:srgbClr>
                </a:solidFill>
              </a:ln>
              <a:solidFill>
                <a:srgbClr val="505050"/>
              </a:solidFill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12" name="이등변 삼각형 411"/>
          <p:cNvSpPr/>
          <p:nvPr/>
        </p:nvSpPr>
        <p:spPr>
          <a:xfrm rot="10800000" flipV="1">
            <a:off x="5547979" y="5521178"/>
            <a:ext cx="2179077" cy="183025"/>
          </a:xfrm>
          <a:prstGeom prst="triangle">
            <a:avLst/>
          </a:prstGeom>
          <a:solidFill>
            <a:srgbClr val="B6C2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3CB7E1">
                    <a:alpha val="0"/>
                  </a:srgbClr>
                </a:solidFill>
              </a:ln>
            </a:endParaRPr>
          </a:p>
        </p:txBody>
      </p:sp>
      <p:grpSp>
        <p:nvGrpSpPr>
          <p:cNvPr id="407" name="그룹 406"/>
          <p:cNvGrpSpPr/>
          <p:nvPr/>
        </p:nvGrpSpPr>
        <p:grpSpPr>
          <a:xfrm>
            <a:off x="4485254" y="5763069"/>
            <a:ext cx="4171527" cy="365979"/>
            <a:chOff x="4691475" y="5767073"/>
            <a:chExt cx="4975055" cy="361975"/>
          </a:xfrm>
          <a:solidFill>
            <a:srgbClr val="D7DDE1"/>
          </a:solidFill>
        </p:grpSpPr>
        <p:sp>
          <p:nvSpPr>
            <p:cNvPr id="403" name="양쪽 대괄호 402">
              <a:extLst>
                <a:ext uri="{FF2B5EF4-FFF2-40B4-BE49-F238E27FC236}">
                  <a16:creationId xmlns:a16="http://schemas.microsoft.com/office/drawing/2014/main" id="{26A023B3-85EA-4DDD-847D-87F6C7F2502A}"/>
                </a:ext>
              </a:extLst>
            </p:cNvPr>
            <p:cNvSpPr/>
            <p:nvPr/>
          </p:nvSpPr>
          <p:spPr>
            <a:xfrm>
              <a:off x="4691475" y="5767073"/>
              <a:ext cx="1173359" cy="361975"/>
            </a:xfrm>
            <a:prstGeom prst="bracketPair">
              <a:avLst/>
            </a:prstGeom>
            <a:grpFill/>
            <a:ln w="22225" cap="sq">
              <a:solidFill>
                <a:srgbClr val="B4BFC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solidFill>
                    <a:srgbClr val="3CB7E1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KoPub돋움체 Medium"/>
                <a:ea typeface="KoPub돋움체 Medium"/>
                <a:cs typeface="+mn-cs"/>
              </a:endParaRPr>
            </a:p>
          </p:txBody>
        </p:sp>
        <p:sp>
          <p:nvSpPr>
            <p:cNvPr id="404" name="양쪽 대괄호 403">
              <a:extLst>
                <a:ext uri="{FF2B5EF4-FFF2-40B4-BE49-F238E27FC236}">
                  <a16:creationId xmlns:a16="http://schemas.microsoft.com/office/drawing/2014/main" id="{26A023B3-85EA-4DDD-847D-87F6C7F2502A}"/>
                </a:ext>
              </a:extLst>
            </p:cNvPr>
            <p:cNvSpPr/>
            <p:nvPr/>
          </p:nvSpPr>
          <p:spPr>
            <a:xfrm>
              <a:off x="5958707" y="5767073"/>
              <a:ext cx="1173359" cy="361975"/>
            </a:xfrm>
            <a:prstGeom prst="bracketPair">
              <a:avLst/>
            </a:prstGeom>
            <a:grpFill/>
            <a:ln w="22225" cap="sq">
              <a:solidFill>
                <a:srgbClr val="B4BFC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solidFill>
                    <a:srgbClr val="3CB7E1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KoPub돋움체 Medium"/>
                <a:ea typeface="KoPub돋움체 Medium"/>
                <a:cs typeface="+mn-cs"/>
              </a:endParaRPr>
            </a:p>
          </p:txBody>
        </p:sp>
        <p:sp>
          <p:nvSpPr>
            <p:cNvPr id="405" name="양쪽 대괄호 404">
              <a:extLst>
                <a:ext uri="{FF2B5EF4-FFF2-40B4-BE49-F238E27FC236}">
                  <a16:creationId xmlns:a16="http://schemas.microsoft.com/office/drawing/2014/main" id="{26A023B3-85EA-4DDD-847D-87F6C7F2502A}"/>
                </a:ext>
              </a:extLst>
            </p:cNvPr>
            <p:cNvSpPr/>
            <p:nvPr/>
          </p:nvSpPr>
          <p:spPr>
            <a:xfrm>
              <a:off x="7225939" y="5767073"/>
              <a:ext cx="1173359" cy="361975"/>
            </a:xfrm>
            <a:prstGeom prst="bracketPair">
              <a:avLst/>
            </a:prstGeom>
            <a:grpFill/>
            <a:ln w="22225" cap="sq">
              <a:solidFill>
                <a:srgbClr val="B4BFC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solidFill>
                    <a:srgbClr val="3CB7E1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KoPub돋움체 Medium"/>
                <a:ea typeface="KoPub돋움체 Medium"/>
                <a:cs typeface="+mn-cs"/>
              </a:endParaRPr>
            </a:p>
          </p:txBody>
        </p:sp>
        <p:sp>
          <p:nvSpPr>
            <p:cNvPr id="406" name="양쪽 대괄호 405">
              <a:extLst>
                <a:ext uri="{FF2B5EF4-FFF2-40B4-BE49-F238E27FC236}">
                  <a16:creationId xmlns:a16="http://schemas.microsoft.com/office/drawing/2014/main" id="{26A023B3-85EA-4DDD-847D-87F6C7F2502A}"/>
                </a:ext>
              </a:extLst>
            </p:cNvPr>
            <p:cNvSpPr/>
            <p:nvPr/>
          </p:nvSpPr>
          <p:spPr>
            <a:xfrm>
              <a:off x="8493171" y="5767073"/>
              <a:ext cx="1173359" cy="361975"/>
            </a:xfrm>
            <a:prstGeom prst="bracketPair">
              <a:avLst/>
            </a:prstGeom>
            <a:grpFill/>
            <a:ln w="22225" cap="sq">
              <a:solidFill>
                <a:srgbClr val="B4BFC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solidFill>
                    <a:srgbClr val="3CB7E1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KoPub돋움체 Medium"/>
                <a:ea typeface="KoPub돋움체 Medium"/>
                <a:cs typeface="+mn-cs"/>
              </a:endParaRPr>
            </a:p>
          </p:txBody>
        </p:sp>
      </p:grpSp>
      <p:sp>
        <p:nvSpPr>
          <p:cNvPr id="413" name="Text Box 46">
            <a:extLst>
              <a:ext uri="{FF2B5EF4-FFF2-40B4-BE49-F238E27FC236}">
                <a16:creationId xmlns:a16="http://schemas.microsoft.com/office/drawing/2014/main" id="{F33B84E9-64CE-4783-BC0B-7AD0A96EF2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77609" y="5722623"/>
            <a:ext cx="982301" cy="440339"/>
          </a:xfrm>
          <a:prstGeom prst="rect">
            <a:avLst/>
          </a:prstGeom>
          <a:noFill/>
          <a:ln w="15875" algn="ctr">
            <a:noFill/>
            <a:miter lim="800000"/>
            <a:headEnd/>
            <a:tailEnd/>
          </a:ln>
        </p:spPr>
        <p:txBody>
          <a:bodyPr wrap="square" lIns="97200" tIns="50400" rIns="97200" bIns="50400">
            <a:spAutoFit/>
          </a:bodyPr>
          <a:lstStyle/>
          <a:p>
            <a:pPr algn="ctr" latinLnBrk="0">
              <a:defRPr/>
            </a:pPr>
            <a:r>
              <a:rPr lang="ko-KR" altLang="en-US" sz="1100" spc="-100" dirty="0">
                <a:ln w="11430">
                  <a:solidFill>
                    <a:srgbClr val="3CB7E1">
                      <a:alpha val="0"/>
                    </a:srgbClr>
                  </a:solidFill>
                </a:ln>
                <a:solidFill>
                  <a:srgbClr val="214594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Arial" pitchFamily="34" charset="0"/>
              </a:rPr>
              <a:t>프로젝트</a:t>
            </a:r>
            <a:endParaRPr lang="en-US" altLang="ko-KR" sz="1100" spc="-100" dirty="0">
              <a:ln w="11430">
                <a:solidFill>
                  <a:srgbClr val="3CB7E1">
                    <a:alpha val="0"/>
                  </a:srgbClr>
                </a:solidFill>
              </a:ln>
              <a:solidFill>
                <a:srgbClr val="214594"/>
              </a:solidFill>
              <a:latin typeface="KoPub돋움체 Bold" panose="02020603020101020101" pitchFamily="18" charset="-127"/>
              <a:ea typeface="KoPub돋움체 Bold" panose="02020603020101020101" pitchFamily="18" charset="-127"/>
              <a:cs typeface="Arial" pitchFamily="34" charset="0"/>
            </a:endParaRPr>
          </a:p>
          <a:p>
            <a:pPr algn="ctr" latinLnBrk="0">
              <a:defRPr/>
            </a:pPr>
            <a:r>
              <a:rPr lang="ko-KR" altLang="en-US" sz="1100" spc="-100" dirty="0">
                <a:ln w="11430">
                  <a:solidFill>
                    <a:srgbClr val="3CB7E1">
                      <a:alpha val="0"/>
                    </a:srgbClr>
                  </a:solidFill>
                </a:ln>
                <a:solidFill>
                  <a:srgbClr val="214594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Arial" pitchFamily="34" charset="0"/>
              </a:rPr>
              <a:t>전체</a:t>
            </a:r>
            <a:r>
              <a:rPr lang="en-US" altLang="ko-KR" sz="1100" spc="-100" dirty="0">
                <a:ln w="11430">
                  <a:solidFill>
                    <a:srgbClr val="3CB7E1">
                      <a:alpha val="0"/>
                    </a:srgbClr>
                  </a:solidFill>
                </a:ln>
                <a:solidFill>
                  <a:srgbClr val="214594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Arial" pitchFamily="34" charset="0"/>
              </a:rPr>
              <a:t> </a:t>
            </a:r>
            <a:r>
              <a:rPr lang="ko-KR" altLang="en-US" sz="1100" spc="-100" dirty="0">
                <a:ln w="11430">
                  <a:solidFill>
                    <a:srgbClr val="3CB7E1">
                      <a:alpha val="0"/>
                    </a:srgbClr>
                  </a:solidFill>
                </a:ln>
                <a:solidFill>
                  <a:srgbClr val="214594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Arial" pitchFamily="34" charset="0"/>
              </a:rPr>
              <a:t>단계 자문</a:t>
            </a:r>
          </a:p>
        </p:txBody>
      </p:sp>
      <p:sp>
        <p:nvSpPr>
          <p:cNvPr id="417" name="직사각형 416"/>
          <p:cNvSpPr/>
          <p:nvPr/>
        </p:nvSpPr>
        <p:spPr>
          <a:xfrm flipH="1">
            <a:off x="4698405" y="4656535"/>
            <a:ext cx="780663" cy="169277"/>
          </a:xfrm>
          <a:prstGeom prst="rect">
            <a:avLst/>
          </a:prstGeom>
          <a:noFill/>
          <a:ln w="1270">
            <a:noFill/>
          </a:ln>
        </p:spPr>
        <p:txBody>
          <a:bodyPr wrap="none" lIns="0" tIns="0" rIns="0" bIns="0" rtlCol="0">
            <a:spAutoFit/>
          </a:bodyPr>
          <a:lstStyle/>
          <a:p>
            <a:pPr marL="0" lvl="1" indent="-98541" algn="ctr" defTabSz="854234">
              <a:buClr>
                <a:prstClr val="white">
                  <a:lumMod val="65000"/>
                </a:prstClr>
              </a:buClr>
              <a:buSzPct val="80000"/>
              <a:tabLst>
                <a:tab pos="6151026" algn="l"/>
              </a:tabLst>
              <a:defRPr/>
            </a:pPr>
            <a:r>
              <a:rPr lang="en-US" altLang="ko-KR" sz="1100" spc="-100">
                <a:ln w="1270">
                  <a:solidFill>
                    <a:srgbClr val="3CB7E1">
                      <a:alpha val="0"/>
                    </a:srgbClr>
                  </a:solidFill>
                </a:ln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SW</a:t>
            </a:r>
            <a:r>
              <a:rPr lang="ko-KR" altLang="en-US" sz="1100" spc="-100">
                <a:ln w="1270">
                  <a:solidFill>
                    <a:srgbClr val="3CB7E1">
                      <a:alpha val="0"/>
                    </a:srgbClr>
                  </a:solidFill>
                </a:ln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분석 솔루션</a:t>
            </a:r>
            <a:endParaRPr lang="ko-KR" altLang="en-US" sz="1100" spc="-100" dirty="0">
              <a:ln w="1270">
                <a:solidFill>
                  <a:srgbClr val="3CB7E1">
                    <a:alpha val="0"/>
                  </a:srgbClr>
                </a:solidFill>
              </a:ln>
              <a:solidFill>
                <a:srgbClr val="000000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421" name="직사각형 420"/>
          <p:cNvSpPr/>
          <p:nvPr/>
        </p:nvSpPr>
        <p:spPr>
          <a:xfrm flipH="1">
            <a:off x="8024951" y="5332777"/>
            <a:ext cx="780663" cy="169277"/>
          </a:xfrm>
          <a:prstGeom prst="rect">
            <a:avLst/>
          </a:prstGeom>
          <a:noFill/>
          <a:ln w="1270">
            <a:noFill/>
          </a:ln>
        </p:spPr>
        <p:txBody>
          <a:bodyPr wrap="none" lIns="0" tIns="0" rIns="0" bIns="0" rtlCol="0">
            <a:spAutoFit/>
          </a:bodyPr>
          <a:lstStyle/>
          <a:p>
            <a:pPr marL="0" lvl="1" indent="-98541" algn="ctr" defTabSz="854234">
              <a:buClr>
                <a:prstClr val="white">
                  <a:lumMod val="65000"/>
                </a:prstClr>
              </a:buClr>
              <a:buSzPct val="80000"/>
              <a:tabLst>
                <a:tab pos="6151026" algn="l"/>
              </a:tabLst>
              <a:defRPr/>
            </a:pPr>
            <a:r>
              <a:rPr lang="ko-KR" altLang="en-US" sz="1100" spc="-100">
                <a:ln w="1270">
                  <a:solidFill>
                    <a:srgbClr val="3CB7E1">
                      <a:alpha val="0"/>
                    </a:srgbClr>
                  </a:solidFill>
                </a:ln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사용자 </a:t>
            </a:r>
            <a:r>
              <a:rPr lang="en-US" altLang="ko-KR" sz="1100" spc="-100">
                <a:ln w="1270">
                  <a:solidFill>
                    <a:srgbClr val="3CB7E1">
                      <a:alpha val="0"/>
                    </a:srgbClr>
                  </a:solidFill>
                </a:ln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SW</a:t>
            </a:r>
            <a:r>
              <a:rPr lang="ko-KR" altLang="en-US" sz="1100" spc="-100">
                <a:ln w="1270">
                  <a:solidFill>
                    <a:srgbClr val="3CB7E1">
                      <a:alpha val="0"/>
                    </a:srgbClr>
                  </a:solidFill>
                </a:ln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정보</a:t>
            </a:r>
            <a:endParaRPr lang="ko-KR" altLang="en-US" sz="1100" spc="-100" dirty="0">
              <a:ln w="1270">
                <a:solidFill>
                  <a:srgbClr val="3CB7E1">
                    <a:alpha val="0"/>
                  </a:srgbClr>
                </a:solidFill>
              </a:ln>
              <a:solidFill>
                <a:srgbClr val="000000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423" name="직사각형 422"/>
          <p:cNvSpPr/>
          <p:nvPr/>
        </p:nvSpPr>
        <p:spPr>
          <a:xfrm flipH="1">
            <a:off x="2090281" y="1887055"/>
            <a:ext cx="583493" cy="200055"/>
          </a:xfrm>
          <a:prstGeom prst="rect">
            <a:avLst/>
          </a:prstGeom>
          <a:noFill/>
          <a:ln w="1270">
            <a:noFill/>
          </a:ln>
        </p:spPr>
        <p:txBody>
          <a:bodyPr wrap="none" lIns="0" tIns="0" rIns="0" bIns="0" rtlCol="0">
            <a:spAutoFit/>
          </a:bodyPr>
          <a:lstStyle/>
          <a:p>
            <a:pPr marL="0" lvl="1" indent="-98541" algn="ctr" defTabSz="854234">
              <a:buClr>
                <a:prstClr val="white">
                  <a:lumMod val="65000"/>
                </a:prstClr>
              </a:buClr>
              <a:buSzPct val="80000"/>
              <a:tabLst>
                <a:tab pos="6151026" algn="l"/>
              </a:tabLst>
              <a:defRPr/>
            </a:pPr>
            <a:r>
              <a:rPr lang="ko-KR" altLang="en-US" sz="1300">
                <a:ln w="1270">
                  <a:solidFill>
                    <a:srgbClr val="3CB7E1">
                      <a:alpha val="0"/>
                    </a:srgbClr>
                  </a:solidFill>
                </a:ln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Monotype Sorts"/>
              </a:rPr>
              <a:t>자료수집</a:t>
            </a:r>
            <a:endParaRPr lang="ko-KR" altLang="en-US" sz="1300" dirty="0">
              <a:ln w="1270">
                <a:solidFill>
                  <a:srgbClr val="3CB7E1">
                    <a:alpha val="0"/>
                  </a:srgbClr>
                </a:solidFill>
              </a:ln>
              <a:solidFill>
                <a:srgbClr val="000000"/>
              </a:solidFill>
              <a:latin typeface="KoPub돋움체 Bold" panose="02020603020101020101" pitchFamily="18" charset="-127"/>
              <a:ea typeface="KoPub돋움체 Bold" panose="02020603020101020101" pitchFamily="18" charset="-127"/>
              <a:sym typeface="Monotype Sorts"/>
            </a:endParaRPr>
          </a:p>
        </p:txBody>
      </p:sp>
      <p:sp>
        <p:nvSpPr>
          <p:cNvPr id="424" name="직사각형 423"/>
          <p:cNvSpPr/>
          <p:nvPr/>
        </p:nvSpPr>
        <p:spPr>
          <a:xfrm flipH="1">
            <a:off x="5305708" y="1887055"/>
            <a:ext cx="548099" cy="200055"/>
          </a:xfrm>
          <a:prstGeom prst="rect">
            <a:avLst/>
          </a:prstGeom>
          <a:noFill/>
          <a:ln w="1270">
            <a:noFill/>
          </a:ln>
        </p:spPr>
        <p:txBody>
          <a:bodyPr wrap="none" lIns="0" tIns="0" rIns="0" bIns="0" rtlCol="0">
            <a:spAutoFit/>
          </a:bodyPr>
          <a:lstStyle/>
          <a:p>
            <a:pPr marL="0" lvl="1" indent="-98541" algn="ctr" defTabSz="854234">
              <a:buClr>
                <a:prstClr val="white">
                  <a:lumMod val="65000"/>
                </a:prstClr>
              </a:buClr>
              <a:buSzPct val="80000"/>
              <a:tabLst>
                <a:tab pos="6151026" algn="l"/>
              </a:tabLst>
              <a:defRPr/>
            </a:pPr>
            <a:r>
              <a:rPr lang="en-US" altLang="ko-KR" sz="1300">
                <a:ln w="1270">
                  <a:solidFill>
                    <a:srgbClr val="3CB7E1">
                      <a:alpha val="0"/>
                    </a:srgbClr>
                  </a:solidFill>
                </a:ln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Monotype Sorts"/>
              </a:rPr>
              <a:t>Parsing</a:t>
            </a:r>
            <a:endParaRPr lang="ko-KR" altLang="en-US" sz="1300" dirty="0">
              <a:ln w="1270">
                <a:solidFill>
                  <a:srgbClr val="3CB7E1">
                    <a:alpha val="0"/>
                  </a:srgbClr>
                </a:solidFill>
              </a:ln>
              <a:solidFill>
                <a:srgbClr val="000000"/>
              </a:solidFill>
              <a:latin typeface="KoPub돋움체 Bold" panose="02020603020101020101" pitchFamily="18" charset="-127"/>
              <a:ea typeface="KoPub돋움체 Bold" panose="02020603020101020101" pitchFamily="18" charset="-127"/>
              <a:sym typeface="Monotype Sorts"/>
            </a:endParaRPr>
          </a:p>
        </p:txBody>
      </p:sp>
      <p:sp>
        <p:nvSpPr>
          <p:cNvPr id="426" name="직사각형 425"/>
          <p:cNvSpPr/>
          <p:nvPr/>
        </p:nvSpPr>
        <p:spPr>
          <a:xfrm flipH="1">
            <a:off x="7947307" y="1887055"/>
            <a:ext cx="884921" cy="200055"/>
          </a:xfrm>
          <a:prstGeom prst="rect">
            <a:avLst/>
          </a:prstGeom>
          <a:noFill/>
          <a:ln w="1270">
            <a:noFill/>
          </a:ln>
        </p:spPr>
        <p:txBody>
          <a:bodyPr wrap="none" lIns="0" tIns="0" rIns="0" bIns="0" rtlCol="0">
            <a:spAutoFit/>
          </a:bodyPr>
          <a:lstStyle/>
          <a:p>
            <a:pPr marL="0" lvl="1" indent="-98541" algn="ctr" defTabSz="854234">
              <a:buClr>
                <a:prstClr val="white">
                  <a:lumMod val="65000"/>
                </a:prstClr>
              </a:buClr>
              <a:buSzPct val="80000"/>
              <a:tabLst>
                <a:tab pos="6151026" algn="l"/>
              </a:tabLst>
              <a:defRPr/>
            </a:pPr>
            <a:r>
              <a:rPr lang="en-US" altLang="ko-KR" sz="1300">
                <a:ln w="1270">
                  <a:solidFill>
                    <a:srgbClr val="3CB7E1">
                      <a:alpha val="0"/>
                    </a:srgbClr>
                  </a:solidFill>
                </a:ln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Monotype Sorts"/>
              </a:rPr>
              <a:t>Governance</a:t>
            </a:r>
            <a:endParaRPr lang="ko-KR" altLang="en-US" sz="1300" dirty="0">
              <a:ln w="1270">
                <a:solidFill>
                  <a:srgbClr val="3CB7E1">
                    <a:alpha val="0"/>
                  </a:srgbClr>
                </a:solidFill>
              </a:ln>
              <a:solidFill>
                <a:srgbClr val="000000"/>
              </a:solidFill>
              <a:latin typeface="KoPub돋움체 Bold" panose="02020603020101020101" pitchFamily="18" charset="-127"/>
              <a:ea typeface="KoPub돋움체 Bold" panose="02020603020101020101" pitchFamily="18" charset="-127"/>
              <a:sym typeface="Monotype Sorts"/>
            </a:endParaRPr>
          </a:p>
        </p:txBody>
      </p:sp>
      <p:sp>
        <p:nvSpPr>
          <p:cNvPr id="428" name="1/2 액자 427"/>
          <p:cNvSpPr/>
          <p:nvPr/>
        </p:nvSpPr>
        <p:spPr bwMode="gray">
          <a:xfrm>
            <a:off x="613197" y="2033133"/>
            <a:ext cx="195068" cy="178009"/>
          </a:xfrm>
          <a:prstGeom prst="halfFrame">
            <a:avLst/>
          </a:prstGeom>
          <a:solidFill>
            <a:srgbClr val="2A838B"/>
          </a:solidFill>
          <a:ln w="9525">
            <a:noFill/>
          </a:ln>
        </p:spPr>
        <p:txBody>
          <a:bodyPr wrap="square" lIns="144000" tIns="0" rIns="0" bIns="0" rtlCol="0" anchor="ctr" anchorCtr="0"/>
          <a:lstStyle/>
          <a:p>
            <a:pPr algn="ctr" defTabSz="1009650" fontAlgn="base" latinLnBrk="0">
              <a:lnSpc>
                <a:spcPct val="110000"/>
              </a:lnSpc>
              <a:buClr>
                <a:schemeClr val="tx1">
                  <a:lumMod val="75000"/>
                  <a:lumOff val="25000"/>
                </a:schemeClr>
              </a:buClr>
              <a:buSzPct val="100000"/>
            </a:pPr>
            <a:endParaRPr kumimoji="1" lang="ko-KR" altLang="en-US" sz="1800" dirty="0" err="1">
              <a:ln>
                <a:solidFill>
                  <a:srgbClr val="3CB7E1">
                    <a:alpha val="0"/>
                  </a:srgbClr>
                </a:solidFill>
              </a:ln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435" name="그림 43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612" y="2547240"/>
            <a:ext cx="862763" cy="1177103"/>
          </a:xfrm>
          <a:prstGeom prst="rect">
            <a:avLst/>
          </a:prstGeom>
        </p:spPr>
      </p:pic>
      <p:sp>
        <p:nvSpPr>
          <p:cNvPr id="436" name="직사각형 435"/>
          <p:cNvSpPr/>
          <p:nvPr/>
        </p:nvSpPr>
        <p:spPr>
          <a:xfrm flipH="1">
            <a:off x="1512701" y="3229332"/>
            <a:ext cx="523797" cy="307777"/>
          </a:xfrm>
          <a:prstGeom prst="rect">
            <a:avLst/>
          </a:prstGeom>
          <a:noFill/>
          <a:ln w="1270">
            <a:noFill/>
          </a:ln>
        </p:spPr>
        <p:txBody>
          <a:bodyPr wrap="none" lIns="0" tIns="0" rIns="0" bIns="0" rtlCol="0">
            <a:spAutoFit/>
          </a:bodyPr>
          <a:lstStyle/>
          <a:p>
            <a:pPr marL="0" lvl="1" indent="-98541" algn="ctr" defTabSz="854234">
              <a:lnSpc>
                <a:spcPts val="1200"/>
              </a:lnSpc>
              <a:buClr>
                <a:prstClr val="white">
                  <a:lumMod val="65000"/>
                </a:prstClr>
              </a:buClr>
              <a:buSzPct val="80000"/>
              <a:tabLst>
                <a:tab pos="6151026" algn="l"/>
              </a:tabLst>
              <a:defRPr/>
            </a:pPr>
            <a:r>
              <a:rPr lang="en-US" altLang="ko-KR" sz="1200">
                <a:ln w="1270">
                  <a:solidFill>
                    <a:srgbClr val="3CB7E1">
                      <a:alpha val="0"/>
                    </a:srgbClr>
                  </a:solidFill>
                </a:ln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Monotype Sorts"/>
              </a:rPr>
              <a:t>AS-IS </a:t>
            </a:r>
          </a:p>
          <a:p>
            <a:pPr marL="0" lvl="1" indent="-98541" algn="ctr" defTabSz="854234">
              <a:lnSpc>
                <a:spcPts val="1200"/>
              </a:lnSpc>
              <a:buClr>
                <a:prstClr val="white">
                  <a:lumMod val="65000"/>
                </a:prstClr>
              </a:buClr>
              <a:buSzPct val="80000"/>
              <a:tabLst>
                <a:tab pos="6151026" algn="l"/>
              </a:tabLst>
              <a:defRPr/>
            </a:pPr>
            <a:r>
              <a:rPr lang="en-US" altLang="ko-KR" sz="1200">
                <a:ln w="1270">
                  <a:solidFill>
                    <a:srgbClr val="3CB7E1">
                      <a:alpha val="0"/>
                    </a:srgbClr>
                  </a:solidFill>
                </a:ln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Monotype Sorts"/>
              </a:rPr>
              <a:t>System</a:t>
            </a:r>
            <a:endParaRPr lang="ko-KR" altLang="en-US" sz="1200" dirty="0">
              <a:ln w="1270">
                <a:solidFill>
                  <a:srgbClr val="3CB7E1">
                    <a:alpha val="0"/>
                  </a:srgbClr>
                </a:solidFill>
              </a:ln>
              <a:solidFill>
                <a:srgbClr val="000000"/>
              </a:solidFill>
              <a:latin typeface="KoPub돋움체 Bold" panose="02020603020101020101" pitchFamily="18" charset="-127"/>
              <a:ea typeface="KoPub돋움체 Bold" panose="02020603020101020101" pitchFamily="18" charset="-127"/>
              <a:sym typeface="Monotype Sorts"/>
            </a:endParaRPr>
          </a:p>
        </p:txBody>
      </p:sp>
      <p:sp>
        <p:nvSpPr>
          <p:cNvPr id="439" name="자유형 349">
            <a:extLst>
              <a:ext uri="{FF2B5EF4-FFF2-40B4-BE49-F238E27FC236}">
                <a16:creationId xmlns:a16="http://schemas.microsoft.com/office/drawing/2014/main" id="{C7ADDE43-2F34-4F71-B1F2-F10958FA02C1}"/>
              </a:ext>
            </a:extLst>
          </p:cNvPr>
          <p:cNvSpPr/>
          <p:nvPr/>
        </p:nvSpPr>
        <p:spPr>
          <a:xfrm>
            <a:off x="6825395" y="2937862"/>
            <a:ext cx="506047" cy="371305"/>
          </a:xfrm>
          <a:custGeom>
            <a:avLst/>
            <a:gdLst>
              <a:gd name="connsiteX0" fmla="*/ 0 w 538163"/>
              <a:gd name="connsiteY0" fmla="*/ 102394 h 433387"/>
              <a:gd name="connsiteX1" fmla="*/ 57150 w 538163"/>
              <a:gd name="connsiteY1" fmla="*/ 45244 h 433387"/>
              <a:gd name="connsiteX2" fmla="*/ 204788 w 538163"/>
              <a:gd name="connsiteY2" fmla="*/ 0 h 433387"/>
              <a:gd name="connsiteX3" fmla="*/ 338138 w 538163"/>
              <a:gd name="connsiteY3" fmla="*/ 7144 h 433387"/>
              <a:gd name="connsiteX4" fmla="*/ 457200 w 538163"/>
              <a:gd name="connsiteY4" fmla="*/ 35719 h 433387"/>
              <a:gd name="connsiteX5" fmla="*/ 528638 w 538163"/>
              <a:gd name="connsiteY5" fmla="*/ 76200 h 433387"/>
              <a:gd name="connsiteX6" fmla="*/ 538163 w 538163"/>
              <a:gd name="connsiteY6" fmla="*/ 121444 h 433387"/>
              <a:gd name="connsiteX7" fmla="*/ 538163 w 538163"/>
              <a:gd name="connsiteY7" fmla="*/ 330994 h 433387"/>
              <a:gd name="connsiteX8" fmla="*/ 507206 w 538163"/>
              <a:gd name="connsiteY8" fmla="*/ 369094 h 433387"/>
              <a:gd name="connsiteX9" fmla="*/ 423863 w 538163"/>
              <a:gd name="connsiteY9" fmla="*/ 409575 h 433387"/>
              <a:gd name="connsiteX10" fmla="*/ 285750 w 538163"/>
              <a:gd name="connsiteY10" fmla="*/ 433387 h 433387"/>
              <a:gd name="connsiteX11" fmla="*/ 159544 w 538163"/>
              <a:gd name="connsiteY11" fmla="*/ 421481 h 433387"/>
              <a:gd name="connsiteX12" fmla="*/ 61913 w 538163"/>
              <a:gd name="connsiteY12" fmla="*/ 385762 h 433387"/>
              <a:gd name="connsiteX13" fmla="*/ 11906 w 538163"/>
              <a:gd name="connsiteY13" fmla="*/ 347662 h 433387"/>
              <a:gd name="connsiteX14" fmla="*/ 2381 w 538163"/>
              <a:gd name="connsiteY14" fmla="*/ 314325 h 433387"/>
              <a:gd name="connsiteX15" fmla="*/ 0 w 538163"/>
              <a:gd name="connsiteY15" fmla="*/ 102394 h 433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38163" h="433387">
                <a:moveTo>
                  <a:pt x="0" y="102394"/>
                </a:moveTo>
                <a:lnTo>
                  <a:pt x="57150" y="45244"/>
                </a:lnTo>
                <a:lnTo>
                  <a:pt x="204788" y="0"/>
                </a:lnTo>
                <a:lnTo>
                  <a:pt x="338138" y="7144"/>
                </a:lnTo>
                <a:lnTo>
                  <a:pt x="457200" y="35719"/>
                </a:lnTo>
                <a:lnTo>
                  <a:pt x="528638" y="76200"/>
                </a:lnTo>
                <a:lnTo>
                  <a:pt x="538163" y="121444"/>
                </a:lnTo>
                <a:lnTo>
                  <a:pt x="538163" y="330994"/>
                </a:lnTo>
                <a:lnTo>
                  <a:pt x="507206" y="369094"/>
                </a:lnTo>
                <a:lnTo>
                  <a:pt x="423863" y="409575"/>
                </a:lnTo>
                <a:lnTo>
                  <a:pt x="285750" y="433387"/>
                </a:lnTo>
                <a:lnTo>
                  <a:pt x="159544" y="421481"/>
                </a:lnTo>
                <a:lnTo>
                  <a:pt x="61913" y="385762"/>
                </a:lnTo>
                <a:lnTo>
                  <a:pt x="11906" y="347662"/>
                </a:lnTo>
                <a:lnTo>
                  <a:pt x="2381" y="314325"/>
                </a:lnTo>
                <a:cubicBezTo>
                  <a:pt x="1587" y="243681"/>
                  <a:pt x="794" y="173038"/>
                  <a:pt x="0" y="102394"/>
                </a:cubicBezTo>
                <a:close/>
              </a:path>
            </a:pathLst>
          </a:custGeom>
          <a:solidFill>
            <a:srgbClr val="7C8B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75" dirty="0">
              <a:ln>
                <a:solidFill>
                  <a:srgbClr val="3CB7E1">
                    <a:alpha val="0"/>
                  </a:srgbClr>
                </a:solidFill>
              </a:ln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440" name="타원 439">
            <a:extLst>
              <a:ext uri="{FF2B5EF4-FFF2-40B4-BE49-F238E27FC236}">
                <a16:creationId xmlns:a16="http://schemas.microsoft.com/office/drawing/2014/main" id="{1F50F13E-6A7D-467A-9636-8E8AFFAF6516}"/>
              </a:ext>
            </a:extLst>
          </p:cNvPr>
          <p:cNvSpPr/>
          <p:nvPr/>
        </p:nvSpPr>
        <p:spPr>
          <a:xfrm>
            <a:off x="6836669" y="2953642"/>
            <a:ext cx="482534" cy="168814"/>
          </a:xfrm>
          <a:prstGeom prst="ellipse">
            <a:avLst/>
          </a:prstGeom>
          <a:solidFill>
            <a:srgbClr val="9EA9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66" dirty="0">
              <a:ln>
                <a:solidFill>
                  <a:srgbClr val="3CB7E1">
                    <a:alpha val="0"/>
                  </a:srgbClr>
                </a:solidFill>
              </a:ln>
              <a:solidFill>
                <a:schemeClr val="tx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441" name="Freeform 5">
            <a:extLst>
              <a:ext uri="{FF2B5EF4-FFF2-40B4-BE49-F238E27FC236}">
                <a16:creationId xmlns:a16="http://schemas.microsoft.com/office/drawing/2014/main" id="{40A8D752-CF4A-49C2-B21E-5DFEDD9E50FB}"/>
              </a:ext>
            </a:extLst>
          </p:cNvPr>
          <p:cNvSpPr>
            <a:spLocks noEditPoints="1"/>
          </p:cNvSpPr>
          <p:nvPr/>
        </p:nvSpPr>
        <p:spPr bwMode="auto">
          <a:xfrm>
            <a:off x="6809611" y="2924053"/>
            <a:ext cx="536649" cy="396781"/>
          </a:xfrm>
          <a:custGeom>
            <a:avLst/>
            <a:gdLst>
              <a:gd name="T0" fmla="*/ 126 w 253"/>
              <a:gd name="T1" fmla="*/ 0 h 188"/>
              <a:gd name="T2" fmla="*/ 0 w 253"/>
              <a:gd name="T3" fmla="*/ 54 h 188"/>
              <a:gd name="T4" fmla="*/ 0 w 253"/>
              <a:gd name="T5" fmla="*/ 134 h 188"/>
              <a:gd name="T6" fmla="*/ 126 w 253"/>
              <a:gd name="T7" fmla="*/ 188 h 188"/>
              <a:gd name="T8" fmla="*/ 253 w 253"/>
              <a:gd name="T9" fmla="*/ 134 h 188"/>
              <a:gd name="T10" fmla="*/ 253 w 253"/>
              <a:gd name="T11" fmla="*/ 54 h 188"/>
              <a:gd name="T12" fmla="*/ 126 w 253"/>
              <a:gd name="T13" fmla="*/ 0 h 188"/>
              <a:gd name="T14" fmla="*/ 126 w 253"/>
              <a:gd name="T15" fmla="*/ 16 h 188"/>
              <a:gd name="T16" fmla="*/ 237 w 253"/>
              <a:gd name="T17" fmla="*/ 54 h 188"/>
              <a:gd name="T18" fmla="*/ 237 w 253"/>
              <a:gd name="T19" fmla="*/ 58 h 188"/>
              <a:gd name="T20" fmla="*/ 126 w 253"/>
              <a:gd name="T21" fmla="*/ 89 h 188"/>
              <a:gd name="T22" fmla="*/ 16 w 253"/>
              <a:gd name="T23" fmla="*/ 58 h 188"/>
              <a:gd name="T24" fmla="*/ 16 w 253"/>
              <a:gd name="T25" fmla="*/ 54 h 188"/>
              <a:gd name="T26" fmla="*/ 126 w 253"/>
              <a:gd name="T27" fmla="*/ 16 h 188"/>
              <a:gd name="T28" fmla="*/ 126 w 253"/>
              <a:gd name="T29" fmla="*/ 172 h 188"/>
              <a:gd name="T30" fmla="*/ 16 w 253"/>
              <a:gd name="T31" fmla="*/ 134 h 188"/>
              <a:gd name="T32" fmla="*/ 16 w 253"/>
              <a:gd name="T33" fmla="*/ 69 h 188"/>
              <a:gd name="T34" fmla="*/ 126 w 253"/>
              <a:gd name="T35" fmla="*/ 97 h 188"/>
              <a:gd name="T36" fmla="*/ 237 w 253"/>
              <a:gd name="T37" fmla="*/ 69 h 188"/>
              <a:gd name="T38" fmla="*/ 237 w 253"/>
              <a:gd name="T39" fmla="*/ 134 h 188"/>
              <a:gd name="T40" fmla="*/ 126 w 253"/>
              <a:gd name="T41" fmla="*/ 172 h 1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253" h="188">
                <a:moveTo>
                  <a:pt x="126" y="0"/>
                </a:moveTo>
                <a:cubicBezTo>
                  <a:pt x="65" y="0"/>
                  <a:pt x="0" y="19"/>
                  <a:pt x="0" y="54"/>
                </a:cubicBezTo>
                <a:cubicBezTo>
                  <a:pt x="0" y="134"/>
                  <a:pt x="0" y="134"/>
                  <a:pt x="0" y="134"/>
                </a:cubicBezTo>
                <a:cubicBezTo>
                  <a:pt x="0" y="169"/>
                  <a:pt x="65" y="188"/>
                  <a:pt x="126" y="188"/>
                </a:cubicBezTo>
                <a:cubicBezTo>
                  <a:pt x="188" y="188"/>
                  <a:pt x="253" y="169"/>
                  <a:pt x="253" y="134"/>
                </a:cubicBezTo>
                <a:cubicBezTo>
                  <a:pt x="253" y="54"/>
                  <a:pt x="253" y="54"/>
                  <a:pt x="253" y="54"/>
                </a:cubicBezTo>
                <a:cubicBezTo>
                  <a:pt x="253" y="19"/>
                  <a:pt x="188" y="0"/>
                  <a:pt x="126" y="0"/>
                </a:cubicBezTo>
                <a:close/>
                <a:moveTo>
                  <a:pt x="126" y="16"/>
                </a:moveTo>
                <a:cubicBezTo>
                  <a:pt x="190" y="16"/>
                  <a:pt x="237" y="36"/>
                  <a:pt x="237" y="54"/>
                </a:cubicBezTo>
                <a:cubicBezTo>
                  <a:pt x="237" y="58"/>
                  <a:pt x="237" y="58"/>
                  <a:pt x="237" y="58"/>
                </a:cubicBezTo>
                <a:cubicBezTo>
                  <a:pt x="225" y="75"/>
                  <a:pt x="183" y="89"/>
                  <a:pt x="126" y="89"/>
                </a:cubicBezTo>
                <a:cubicBezTo>
                  <a:pt x="70" y="89"/>
                  <a:pt x="28" y="75"/>
                  <a:pt x="16" y="58"/>
                </a:cubicBezTo>
                <a:cubicBezTo>
                  <a:pt x="16" y="54"/>
                  <a:pt x="16" y="54"/>
                  <a:pt x="16" y="54"/>
                </a:cubicBezTo>
                <a:cubicBezTo>
                  <a:pt x="16" y="36"/>
                  <a:pt x="63" y="16"/>
                  <a:pt x="126" y="16"/>
                </a:cubicBezTo>
                <a:close/>
                <a:moveTo>
                  <a:pt x="126" y="172"/>
                </a:moveTo>
                <a:cubicBezTo>
                  <a:pt x="63" y="172"/>
                  <a:pt x="16" y="152"/>
                  <a:pt x="16" y="134"/>
                </a:cubicBezTo>
                <a:cubicBezTo>
                  <a:pt x="16" y="69"/>
                  <a:pt x="16" y="69"/>
                  <a:pt x="16" y="69"/>
                </a:cubicBezTo>
                <a:cubicBezTo>
                  <a:pt x="35" y="86"/>
                  <a:pt x="77" y="97"/>
                  <a:pt x="126" y="97"/>
                </a:cubicBezTo>
                <a:cubicBezTo>
                  <a:pt x="176" y="97"/>
                  <a:pt x="218" y="86"/>
                  <a:pt x="237" y="69"/>
                </a:cubicBezTo>
                <a:cubicBezTo>
                  <a:pt x="237" y="134"/>
                  <a:pt x="237" y="134"/>
                  <a:pt x="237" y="134"/>
                </a:cubicBezTo>
                <a:cubicBezTo>
                  <a:pt x="237" y="152"/>
                  <a:pt x="190" y="172"/>
                  <a:pt x="126" y="17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7871" tIns="48935" rIns="97871" bIns="4893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76955">
              <a:buSzPct val="80000"/>
            </a:pPr>
            <a:endParaRPr kumimoji="1" lang="ko-KR" altLang="en-US" sz="875" dirty="0">
              <a:ln>
                <a:solidFill>
                  <a:srgbClr val="3CB7E1">
                    <a:alpha val="0"/>
                  </a:srgbClr>
                </a:solidFill>
              </a:ln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108" name="그림 107">
            <a:extLst>
              <a:ext uri="{FF2B5EF4-FFF2-40B4-BE49-F238E27FC236}">
                <a16:creationId xmlns:a16="http://schemas.microsoft.com/office/drawing/2014/main" id="{B9738BBC-52E9-1788-339D-E74AC9CCDDA1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79989" t="25345" r="2533" b="58741"/>
          <a:stretch/>
        </p:blipFill>
        <p:spPr>
          <a:xfrm>
            <a:off x="7532876" y="2234971"/>
            <a:ext cx="1730416" cy="446035"/>
          </a:xfrm>
          <a:prstGeom prst="rect">
            <a:avLst/>
          </a:prstGeom>
          <a:ln>
            <a:solidFill>
              <a:srgbClr val="298489"/>
            </a:solidFill>
          </a:ln>
        </p:spPr>
      </p:pic>
      <p:sp>
        <p:nvSpPr>
          <p:cNvPr id="109" name="직사각형 108"/>
          <p:cNvSpPr/>
          <p:nvPr/>
        </p:nvSpPr>
        <p:spPr>
          <a:xfrm flipH="1">
            <a:off x="2493657" y="2625359"/>
            <a:ext cx="440826" cy="153888"/>
          </a:xfrm>
          <a:prstGeom prst="rect">
            <a:avLst/>
          </a:prstGeom>
          <a:noFill/>
          <a:ln w="1270">
            <a:noFill/>
          </a:ln>
        </p:spPr>
        <p:txBody>
          <a:bodyPr wrap="none" lIns="0" tIns="0" rIns="0" bIns="0" rtlCol="0">
            <a:spAutoFit/>
          </a:bodyPr>
          <a:lstStyle/>
          <a:p>
            <a:pPr marL="0" lvl="1" indent="-98541" algn="ctr" defTabSz="854234">
              <a:lnSpc>
                <a:spcPts val="1200"/>
              </a:lnSpc>
              <a:buClr>
                <a:prstClr val="white">
                  <a:lumMod val="65000"/>
                </a:prstClr>
              </a:buClr>
              <a:buSzPct val="80000"/>
              <a:tabLst>
                <a:tab pos="6151026" algn="l"/>
              </a:tabLst>
              <a:defRPr/>
            </a:pPr>
            <a:r>
              <a:rPr lang="en-US" altLang="ko-KR" sz="1000" spc="-50" dirty="0">
                <a:ln w="1270">
                  <a:solidFill>
                    <a:srgbClr val="3CB7E1">
                      <a:alpha val="0"/>
                    </a:srgbClr>
                  </a:solidFill>
                </a:ln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Monotype Sorts"/>
              </a:rPr>
              <a:t>Program</a:t>
            </a:r>
            <a:endParaRPr lang="ko-KR" altLang="en-US" sz="1000" spc="-50" dirty="0">
              <a:ln w="1270">
                <a:solidFill>
                  <a:srgbClr val="3CB7E1">
                    <a:alpha val="0"/>
                  </a:srgbClr>
                </a:solidFill>
              </a:ln>
              <a:solidFill>
                <a:srgbClr val="000000"/>
              </a:solidFill>
              <a:latin typeface="KoPub돋움체 Bold" panose="02020603020101020101" pitchFamily="18" charset="-127"/>
              <a:ea typeface="KoPub돋움체 Bold" panose="02020603020101020101" pitchFamily="18" charset="-127"/>
              <a:sym typeface="Monotype Sorts"/>
            </a:endParaRPr>
          </a:p>
        </p:txBody>
      </p:sp>
      <p:sp>
        <p:nvSpPr>
          <p:cNvPr id="110" name="직사각형 109"/>
          <p:cNvSpPr/>
          <p:nvPr/>
        </p:nvSpPr>
        <p:spPr>
          <a:xfrm flipH="1">
            <a:off x="2410302" y="3277621"/>
            <a:ext cx="607539" cy="153888"/>
          </a:xfrm>
          <a:prstGeom prst="rect">
            <a:avLst/>
          </a:prstGeom>
          <a:noFill/>
          <a:ln w="1270">
            <a:noFill/>
          </a:ln>
        </p:spPr>
        <p:txBody>
          <a:bodyPr wrap="none" lIns="0" tIns="0" rIns="0" bIns="0" rtlCol="0">
            <a:spAutoFit/>
          </a:bodyPr>
          <a:lstStyle/>
          <a:p>
            <a:pPr marL="0" lvl="1" indent="-98541" algn="ctr" defTabSz="854234">
              <a:lnSpc>
                <a:spcPts val="1200"/>
              </a:lnSpc>
              <a:buClr>
                <a:prstClr val="white">
                  <a:lumMod val="65000"/>
                </a:prstClr>
              </a:buClr>
              <a:buSzPct val="80000"/>
              <a:tabLst>
                <a:tab pos="6151026" algn="l"/>
              </a:tabLst>
              <a:defRPr/>
            </a:pPr>
            <a:r>
              <a:rPr lang="en-US" altLang="ko-KR" sz="1000" spc="-50" dirty="0">
                <a:ln w="1270">
                  <a:solidFill>
                    <a:srgbClr val="3CB7E1">
                      <a:alpha val="0"/>
                    </a:srgbClr>
                  </a:solidFill>
                </a:ln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Monotype Sorts"/>
              </a:rPr>
              <a:t>Middleware</a:t>
            </a:r>
            <a:endParaRPr lang="ko-KR" altLang="en-US" sz="1000" spc="-50" dirty="0">
              <a:ln w="1270">
                <a:solidFill>
                  <a:srgbClr val="3CB7E1">
                    <a:alpha val="0"/>
                  </a:srgbClr>
                </a:solidFill>
              </a:ln>
              <a:solidFill>
                <a:srgbClr val="000000"/>
              </a:solidFill>
              <a:latin typeface="KoPub돋움체 Bold" panose="02020603020101020101" pitchFamily="18" charset="-127"/>
              <a:ea typeface="KoPub돋움체 Bold" panose="02020603020101020101" pitchFamily="18" charset="-127"/>
              <a:sym typeface="Monotype Sorts"/>
            </a:endParaRPr>
          </a:p>
        </p:txBody>
      </p:sp>
      <p:sp>
        <p:nvSpPr>
          <p:cNvPr id="111" name="직사각형 110"/>
          <p:cNvSpPr/>
          <p:nvPr/>
        </p:nvSpPr>
        <p:spPr>
          <a:xfrm flipH="1">
            <a:off x="2539346" y="3963873"/>
            <a:ext cx="349455" cy="153888"/>
          </a:xfrm>
          <a:prstGeom prst="rect">
            <a:avLst/>
          </a:prstGeom>
          <a:noFill/>
          <a:ln w="1270">
            <a:noFill/>
          </a:ln>
        </p:spPr>
        <p:txBody>
          <a:bodyPr wrap="none" lIns="0" tIns="0" rIns="0" bIns="0" rtlCol="0">
            <a:spAutoFit/>
          </a:bodyPr>
          <a:lstStyle/>
          <a:p>
            <a:pPr marL="0" lvl="1" indent="-98541" algn="ctr" defTabSz="854234">
              <a:lnSpc>
                <a:spcPts val="1200"/>
              </a:lnSpc>
              <a:buClr>
                <a:prstClr val="white">
                  <a:lumMod val="65000"/>
                </a:prstClr>
              </a:buClr>
              <a:buSzPct val="80000"/>
              <a:tabLst>
                <a:tab pos="6151026" algn="l"/>
              </a:tabLst>
              <a:defRPr/>
            </a:pPr>
            <a:r>
              <a:rPr lang="en-US" altLang="ko-KR" sz="1000" spc="-50">
                <a:ln w="1270">
                  <a:solidFill>
                    <a:srgbClr val="3CB7E1">
                      <a:alpha val="0"/>
                    </a:srgbClr>
                  </a:solidFill>
                </a:ln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Monotype Sorts"/>
              </a:rPr>
              <a:t>DB ddl</a:t>
            </a:r>
            <a:endParaRPr lang="ko-KR" altLang="en-US" sz="1000" spc="-50" dirty="0">
              <a:ln w="1270">
                <a:solidFill>
                  <a:srgbClr val="3CB7E1">
                    <a:alpha val="0"/>
                  </a:srgbClr>
                </a:solidFill>
              </a:ln>
              <a:solidFill>
                <a:srgbClr val="000000"/>
              </a:solidFill>
              <a:latin typeface="KoPub돋움체 Bold" panose="02020603020101020101" pitchFamily="18" charset="-127"/>
              <a:ea typeface="KoPub돋움체 Bold" panose="02020603020101020101" pitchFamily="18" charset="-127"/>
              <a:sym typeface="Monotype Sorts"/>
            </a:endParaRPr>
          </a:p>
        </p:txBody>
      </p:sp>
      <p:sp>
        <p:nvSpPr>
          <p:cNvPr id="112" name="직사각형 111"/>
          <p:cNvSpPr/>
          <p:nvPr/>
        </p:nvSpPr>
        <p:spPr>
          <a:xfrm flipH="1">
            <a:off x="3522940" y="3373817"/>
            <a:ext cx="538609" cy="157415"/>
          </a:xfrm>
          <a:prstGeom prst="rect">
            <a:avLst/>
          </a:prstGeom>
          <a:noFill/>
          <a:ln w="1270">
            <a:noFill/>
          </a:ln>
        </p:spPr>
        <p:txBody>
          <a:bodyPr wrap="none" lIns="0" tIns="0" rIns="0" bIns="0" rtlCol="0">
            <a:spAutoFit/>
          </a:bodyPr>
          <a:lstStyle/>
          <a:p>
            <a:pPr marL="0" lvl="1" indent="-98541" algn="ctr" defTabSz="854234">
              <a:lnSpc>
                <a:spcPts val="1200"/>
              </a:lnSpc>
              <a:buClr>
                <a:prstClr val="white">
                  <a:lumMod val="65000"/>
                </a:prstClr>
              </a:buClr>
              <a:buSzPct val="80000"/>
              <a:tabLst>
                <a:tab pos="6151026" algn="l"/>
              </a:tabLst>
              <a:defRPr/>
            </a:pPr>
            <a:r>
              <a:rPr lang="ko-KR" altLang="en-US" sz="1200">
                <a:ln w="1270">
                  <a:solidFill>
                    <a:srgbClr val="3CB7E1">
                      <a:alpha val="0"/>
                    </a:srgbClr>
                  </a:solidFill>
                </a:ln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Monotype Sorts"/>
              </a:rPr>
              <a:t>파서엔진</a:t>
            </a:r>
            <a:endParaRPr lang="ko-KR" altLang="en-US" sz="1200" dirty="0">
              <a:ln w="1270">
                <a:solidFill>
                  <a:srgbClr val="3CB7E1">
                    <a:alpha val="0"/>
                  </a:srgbClr>
                </a:solidFill>
              </a:ln>
              <a:solidFill>
                <a:srgbClr val="000000"/>
              </a:solidFill>
              <a:latin typeface="KoPub돋움체 Bold" panose="02020603020101020101" pitchFamily="18" charset="-127"/>
              <a:ea typeface="KoPub돋움체 Bold" panose="02020603020101020101" pitchFamily="18" charset="-127"/>
              <a:sym typeface="Monotype Sorts"/>
            </a:endParaRPr>
          </a:p>
        </p:txBody>
      </p:sp>
      <p:sp>
        <p:nvSpPr>
          <p:cNvPr id="114" name="직사각형 113"/>
          <p:cNvSpPr/>
          <p:nvPr/>
        </p:nvSpPr>
        <p:spPr>
          <a:xfrm flipH="1">
            <a:off x="5602574" y="2348880"/>
            <a:ext cx="702115" cy="1538883"/>
          </a:xfrm>
          <a:prstGeom prst="rect">
            <a:avLst/>
          </a:prstGeom>
          <a:noFill/>
          <a:ln w="1270">
            <a:noFill/>
          </a:ln>
        </p:spPr>
        <p:txBody>
          <a:bodyPr wrap="none" lIns="0" tIns="0" rIns="0" bIns="0" rtlCol="0">
            <a:spAutoFit/>
          </a:bodyPr>
          <a:lstStyle/>
          <a:p>
            <a:pPr marL="0" lvl="1" indent="-98541" algn="ctr" defTabSz="854234">
              <a:lnSpc>
                <a:spcPts val="1500"/>
              </a:lnSpc>
              <a:buClr>
                <a:prstClr val="white">
                  <a:lumMod val="65000"/>
                </a:prstClr>
              </a:buClr>
              <a:buSzPct val="80000"/>
              <a:tabLst>
                <a:tab pos="6151026" algn="l"/>
              </a:tabLst>
              <a:defRPr/>
            </a:pPr>
            <a:r>
              <a:rPr lang="ko-KR" altLang="en-US" sz="1100" spc="-50" dirty="0">
                <a:ln w="1270">
                  <a:solidFill>
                    <a:srgbClr val="3CB7E1">
                      <a:alpha val="0"/>
                    </a:srgbClr>
                  </a:solidFill>
                </a:ln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Monotype Sorts"/>
              </a:rPr>
              <a:t>프로그래밍 </a:t>
            </a:r>
            <a:endParaRPr lang="en-US" altLang="ko-KR" sz="1100" spc="-50" dirty="0">
              <a:ln w="1270">
                <a:solidFill>
                  <a:srgbClr val="3CB7E1">
                    <a:alpha val="0"/>
                  </a:srgbClr>
                </a:solidFill>
              </a:ln>
              <a:solidFill>
                <a:srgbClr val="000000"/>
              </a:solidFill>
              <a:latin typeface="KoPub돋움체 Bold" panose="02020603020101020101" pitchFamily="18" charset="-127"/>
              <a:ea typeface="KoPub돋움체 Bold" panose="02020603020101020101" pitchFamily="18" charset="-127"/>
              <a:sym typeface="Monotype Sorts"/>
            </a:endParaRPr>
          </a:p>
          <a:p>
            <a:pPr marL="0" lvl="1" indent="-98541" algn="ctr" defTabSz="854234">
              <a:lnSpc>
                <a:spcPts val="1500"/>
              </a:lnSpc>
              <a:buClr>
                <a:prstClr val="white">
                  <a:lumMod val="65000"/>
                </a:prstClr>
              </a:buClr>
              <a:buSzPct val="80000"/>
              <a:tabLst>
                <a:tab pos="6151026" algn="l"/>
              </a:tabLst>
              <a:defRPr/>
            </a:pPr>
            <a:r>
              <a:rPr lang="ko-KR" altLang="en-US" sz="1100" spc="-50" dirty="0">
                <a:ln w="1270">
                  <a:solidFill>
                    <a:srgbClr val="3CB7E1">
                      <a:alpha val="0"/>
                    </a:srgbClr>
                  </a:solidFill>
                </a:ln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Monotype Sorts"/>
              </a:rPr>
              <a:t>언어별</a:t>
            </a:r>
            <a:endParaRPr lang="en-US" altLang="ko-KR" sz="1100" spc="-50" dirty="0">
              <a:ln w="1270">
                <a:solidFill>
                  <a:srgbClr val="3CB7E1">
                    <a:alpha val="0"/>
                  </a:srgbClr>
                </a:solidFill>
              </a:ln>
              <a:solidFill>
                <a:srgbClr val="000000"/>
              </a:solidFill>
              <a:latin typeface="KoPub돋움체 Bold" panose="02020603020101020101" pitchFamily="18" charset="-127"/>
              <a:ea typeface="KoPub돋움체 Bold" panose="02020603020101020101" pitchFamily="18" charset="-127"/>
              <a:sym typeface="Monotype Sorts"/>
            </a:endParaRPr>
          </a:p>
          <a:p>
            <a:pPr marL="0" lvl="1" indent="-98541" algn="ctr" defTabSz="854234">
              <a:lnSpc>
                <a:spcPts val="1500"/>
              </a:lnSpc>
              <a:buClr>
                <a:prstClr val="white">
                  <a:lumMod val="65000"/>
                </a:prstClr>
              </a:buClr>
              <a:buSzPct val="80000"/>
              <a:tabLst>
                <a:tab pos="6151026" algn="l"/>
              </a:tabLst>
              <a:defRPr/>
            </a:pPr>
            <a:r>
              <a:rPr lang="ko-KR" altLang="en-US" sz="1100" spc="-50" dirty="0">
                <a:ln w="1270">
                  <a:solidFill>
                    <a:srgbClr val="3CB7E1">
                      <a:alpha val="0"/>
                    </a:srgbClr>
                  </a:solidFill>
                </a:ln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Monotype Sorts"/>
              </a:rPr>
              <a:t>소스코드의 </a:t>
            </a:r>
            <a:endParaRPr lang="en-US" altLang="ko-KR" sz="1100" spc="-50" dirty="0">
              <a:ln w="1270">
                <a:solidFill>
                  <a:srgbClr val="3CB7E1">
                    <a:alpha val="0"/>
                  </a:srgbClr>
                </a:solidFill>
              </a:ln>
              <a:solidFill>
                <a:srgbClr val="000000"/>
              </a:solidFill>
              <a:latin typeface="KoPub돋움체 Bold" panose="02020603020101020101" pitchFamily="18" charset="-127"/>
              <a:ea typeface="KoPub돋움체 Bold" panose="02020603020101020101" pitchFamily="18" charset="-127"/>
              <a:sym typeface="Monotype Sorts"/>
            </a:endParaRPr>
          </a:p>
          <a:p>
            <a:pPr marL="0" lvl="1" indent="-98541" algn="ctr" defTabSz="854234">
              <a:lnSpc>
                <a:spcPts val="1500"/>
              </a:lnSpc>
              <a:buClr>
                <a:prstClr val="white">
                  <a:lumMod val="65000"/>
                </a:prstClr>
              </a:buClr>
              <a:buSzPct val="80000"/>
              <a:tabLst>
                <a:tab pos="6151026" algn="l"/>
              </a:tabLst>
              <a:defRPr/>
            </a:pPr>
            <a:r>
              <a:rPr lang="ko-KR" altLang="en-US" sz="1100" spc="-50" dirty="0">
                <a:ln w="1270">
                  <a:solidFill>
                    <a:srgbClr val="3CB7E1">
                      <a:alpha val="0"/>
                    </a:srgbClr>
                  </a:solidFill>
                </a:ln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Monotype Sorts"/>
              </a:rPr>
              <a:t>상세분석</a:t>
            </a:r>
            <a:endParaRPr lang="en-US" altLang="ko-KR" sz="1100" spc="-50" dirty="0">
              <a:ln w="1270">
                <a:solidFill>
                  <a:srgbClr val="3CB7E1">
                    <a:alpha val="0"/>
                  </a:srgbClr>
                </a:solidFill>
              </a:ln>
              <a:solidFill>
                <a:srgbClr val="000000"/>
              </a:solidFill>
              <a:latin typeface="KoPub돋움체 Bold" panose="02020603020101020101" pitchFamily="18" charset="-127"/>
              <a:ea typeface="KoPub돋움체 Bold" panose="02020603020101020101" pitchFamily="18" charset="-127"/>
              <a:sym typeface="Monotype Sorts"/>
            </a:endParaRPr>
          </a:p>
          <a:p>
            <a:pPr marL="0" lvl="1" indent="-98541" algn="ctr" defTabSz="854234">
              <a:lnSpc>
                <a:spcPts val="1500"/>
              </a:lnSpc>
              <a:buClr>
                <a:prstClr val="white">
                  <a:lumMod val="65000"/>
                </a:prstClr>
              </a:buClr>
              <a:buSzPct val="80000"/>
              <a:tabLst>
                <a:tab pos="6151026" algn="l"/>
              </a:tabLst>
              <a:defRPr/>
            </a:pPr>
            <a:r>
              <a:rPr lang="ko-KR" altLang="en-US" sz="1100" spc="-50" dirty="0">
                <a:ln w="1270">
                  <a:solidFill>
                    <a:srgbClr val="3CB7E1">
                      <a:alpha val="0"/>
                    </a:srgbClr>
                  </a:solidFill>
                </a:ln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Monotype Sorts"/>
              </a:rPr>
              <a:t>작업을 통해 </a:t>
            </a:r>
            <a:endParaRPr lang="en-US" altLang="ko-KR" sz="1100" spc="-50" dirty="0">
              <a:ln w="1270">
                <a:solidFill>
                  <a:srgbClr val="3CB7E1">
                    <a:alpha val="0"/>
                  </a:srgbClr>
                </a:solidFill>
              </a:ln>
              <a:solidFill>
                <a:srgbClr val="000000"/>
              </a:solidFill>
              <a:latin typeface="KoPub돋움체 Bold" panose="02020603020101020101" pitchFamily="18" charset="-127"/>
              <a:ea typeface="KoPub돋움체 Bold" panose="02020603020101020101" pitchFamily="18" charset="-127"/>
              <a:sym typeface="Monotype Sorts"/>
            </a:endParaRPr>
          </a:p>
          <a:p>
            <a:pPr marL="0" lvl="1" indent="-98541" algn="ctr" defTabSz="854234">
              <a:lnSpc>
                <a:spcPts val="1500"/>
              </a:lnSpc>
              <a:buClr>
                <a:prstClr val="white">
                  <a:lumMod val="65000"/>
                </a:prstClr>
              </a:buClr>
              <a:buSzPct val="80000"/>
              <a:tabLst>
                <a:tab pos="6151026" algn="l"/>
              </a:tabLst>
              <a:defRPr/>
            </a:pPr>
            <a:r>
              <a:rPr lang="ko-KR" altLang="en-US" sz="1100" spc="-50" dirty="0">
                <a:ln w="1270">
                  <a:solidFill>
                    <a:srgbClr val="3CB7E1">
                      <a:alpha val="0"/>
                    </a:srgbClr>
                  </a:solidFill>
                </a:ln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Monotype Sorts"/>
              </a:rPr>
              <a:t>각 정보들을 </a:t>
            </a:r>
            <a:endParaRPr lang="en-US" altLang="ko-KR" sz="1100" spc="-50" dirty="0">
              <a:ln w="1270">
                <a:solidFill>
                  <a:srgbClr val="3CB7E1">
                    <a:alpha val="0"/>
                  </a:srgbClr>
                </a:solidFill>
              </a:ln>
              <a:solidFill>
                <a:srgbClr val="000000"/>
              </a:solidFill>
              <a:latin typeface="KoPub돋움체 Bold" panose="02020603020101020101" pitchFamily="18" charset="-127"/>
              <a:ea typeface="KoPub돋움체 Bold" panose="02020603020101020101" pitchFamily="18" charset="-127"/>
              <a:sym typeface="Monotype Sorts"/>
            </a:endParaRPr>
          </a:p>
          <a:p>
            <a:pPr marL="0" lvl="1" indent="-98541" algn="ctr" defTabSz="854234">
              <a:lnSpc>
                <a:spcPts val="1500"/>
              </a:lnSpc>
              <a:buClr>
                <a:prstClr val="white">
                  <a:lumMod val="65000"/>
                </a:prstClr>
              </a:buClr>
              <a:buSzPct val="80000"/>
              <a:tabLst>
                <a:tab pos="6151026" algn="l"/>
              </a:tabLst>
              <a:defRPr/>
            </a:pPr>
            <a:r>
              <a:rPr lang="ko-KR" altLang="en-US" sz="1100" spc="-50" dirty="0" err="1">
                <a:ln w="1270">
                  <a:solidFill>
                    <a:srgbClr val="3CB7E1">
                      <a:alpha val="0"/>
                    </a:srgbClr>
                  </a:solidFill>
                </a:ln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Monotype Sorts"/>
              </a:rPr>
              <a:t>레파지토리에</a:t>
            </a:r>
            <a:endParaRPr lang="en-US" altLang="ko-KR" sz="1100" spc="-50" dirty="0">
              <a:ln w="1270">
                <a:solidFill>
                  <a:srgbClr val="3CB7E1">
                    <a:alpha val="0"/>
                  </a:srgbClr>
                </a:solidFill>
              </a:ln>
              <a:solidFill>
                <a:srgbClr val="000000"/>
              </a:solidFill>
              <a:latin typeface="KoPub돋움체 Bold" panose="02020603020101020101" pitchFamily="18" charset="-127"/>
              <a:ea typeface="KoPub돋움체 Bold" panose="02020603020101020101" pitchFamily="18" charset="-127"/>
              <a:sym typeface="Monotype Sorts"/>
            </a:endParaRPr>
          </a:p>
          <a:p>
            <a:pPr marL="0" lvl="1" indent="-98541" algn="ctr" defTabSz="854234">
              <a:lnSpc>
                <a:spcPts val="1500"/>
              </a:lnSpc>
              <a:buClr>
                <a:prstClr val="white">
                  <a:lumMod val="65000"/>
                </a:prstClr>
              </a:buClr>
              <a:buSzPct val="80000"/>
              <a:tabLst>
                <a:tab pos="6151026" algn="l"/>
              </a:tabLst>
              <a:defRPr/>
            </a:pPr>
            <a:r>
              <a:rPr lang="ko-KR" altLang="en-US" sz="1100" spc="-50" dirty="0">
                <a:ln w="1270">
                  <a:solidFill>
                    <a:srgbClr val="3CB7E1">
                      <a:alpha val="0"/>
                    </a:srgbClr>
                  </a:solidFill>
                </a:ln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Monotype Sorts"/>
              </a:rPr>
              <a:t>저장한다</a:t>
            </a:r>
          </a:p>
        </p:txBody>
      </p:sp>
      <p:sp>
        <p:nvSpPr>
          <p:cNvPr id="115" name="직사각형 114"/>
          <p:cNvSpPr/>
          <p:nvPr/>
        </p:nvSpPr>
        <p:spPr>
          <a:xfrm flipH="1">
            <a:off x="6714226" y="3373817"/>
            <a:ext cx="738664" cy="307777"/>
          </a:xfrm>
          <a:prstGeom prst="rect">
            <a:avLst/>
          </a:prstGeom>
          <a:noFill/>
          <a:ln w="1270">
            <a:noFill/>
          </a:ln>
        </p:spPr>
        <p:txBody>
          <a:bodyPr wrap="none" lIns="0" tIns="0" rIns="0" bIns="0" rtlCol="0">
            <a:spAutoFit/>
          </a:bodyPr>
          <a:lstStyle/>
          <a:p>
            <a:pPr marL="0" lvl="1" indent="-98541" algn="ctr" defTabSz="854234">
              <a:lnSpc>
                <a:spcPts val="1200"/>
              </a:lnSpc>
              <a:buClr>
                <a:prstClr val="white">
                  <a:lumMod val="65000"/>
                </a:prstClr>
              </a:buClr>
              <a:buSzPct val="80000"/>
              <a:tabLst>
                <a:tab pos="6151026" algn="l"/>
              </a:tabLst>
              <a:defRPr/>
            </a:pPr>
            <a:r>
              <a:rPr lang="en-US" altLang="ko-KR" sz="1200">
                <a:ln w="1270">
                  <a:solidFill>
                    <a:srgbClr val="3CB7E1">
                      <a:alpha val="0"/>
                    </a:srgbClr>
                  </a:solidFill>
                </a:ln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Monotype Sorts"/>
              </a:rPr>
              <a:t>Meta</a:t>
            </a:r>
          </a:p>
          <a:p>
            <a:pPr marL="0" lvl="1" indent="-98541" algn="ctr" defTabSz="854234">
              <a:lnSpc>
                <a:spcPts val="1200"/>
              </a:lnSpc>
              <a:buClr>
                <a:prstClr val="white">
                  <a:lumMod val="65000"/>
                </a:prstClr>
              </a:buClr>
              <a:buSzPct val="80000"/>
              <a:tabLst>
                <a:tab pos="6151026" algn="l"/>
              </a:tabLst>
              <a:defRPr/>
            </a:pPr>
            <a:r>
              <a:rPr lang="en-US" altLang="ko-KR" sz="1200">
                <a:ln w="1270">
                  <a:solidFill>
                    <a:srgbClr val="3CB7E1">
                      <a:alpha val="0"/>
                    </a:srgbClr>
                  </a:solidFill>
                </a:ln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Monotype Sorts"/>
              </a:rPr>
              <a:t>Repository</a:t>
            </a:r>
            <a:endParaRPr lang="ko-KR" altLang="en-US" sz="1200" dirty="0">
              <a:ln w="1270">
                <a:solidFill>
                  <a:srgbClr val="3CB7E1">
                    <a:alpha val="0"/>
                  </a:srgbClr>
                </a:solidFill>
              </a:ln>
              <a:solidFill>
                <a:srgbClr val="000000"/>
              </a:solidFill>
              <a:latin typeface="KoPub돋움체 Bold" panose="02020603020101020101" pitchFamily="18" charset="-127"/>
              <a:ea typeface="KoPub돋움체 Bold" panose="02020603020101020101" pitchFamily="18" charset="-127"/>
              <a:sym typeface="Monotype Sorts"/>
            </a:endParaRPr>
          </a:p>
        </p:txBody>
      </p:sp>
      <p:pic>
        <p:nvPicPr>
          <p:cNvPr id="116" name="그림 115">
            <a:extLst>
              <a:ext uri="{FF2B5EF4-FFF2-40B4-BE49-F238E27FC236}">
                <a16:creationId xmlns:a16="http://schemas.microsoft.com/office/drawing/2014/main" id="{B9738BBC-52E9-1788-339D-E74AC9CCDDA1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79817" t="46840" r="2761" b="38353"/>
          <a:stretch/>
        </p:blipFill>
        <p:spPr>
          <a:xfrm>
            <a:off x="7530834" y="2897533"/>
            <a:ext cx="1734412" cy="391932"/>
          </a:xfrm>
          <a:prstGeom prst="rect">
            <a:avLst/>
          </a:prstGeom>
          <a:ln>
            <a:solidFill>
              <a:srgbClr val="298489"/>
            </a:solidFill>
          </a:ln>
        </p:spPr>
      </p:pic>
      <p:pic>
        <p:nvPicPr>
          <p:cNvPr id="117" name="그림 116">
            <a:extLst>
              <a:ext uri="{FF2B5EF4-FFF2-40B4-BE49-F238E27FC236}">
                <a16:creationId xmlns:a16="http://schemas.microsoft.com/office/drawing/2014/main" id="{B9738BBC-52E9-1788-339D-E74AC9CCDDA1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79825" t="67740" r="3014" b="16229"/>
          <a:stretch/>
        </p:blipFill>
        <p:spPr>
          <a:xfrm>
            <a:off x="7526100" y="3550230"/>
            <a:ext cx="1743677" cy="393096"/>
          </a:xfrm>
          <a:prstGeom prst="rect">
            <a:avLst/>
          </a:prstGeom>
          <a:ln>
            <a:solidFill>
              <a:srgbClr val="298489"/>
            </a:solidFill>
          </a:ln>
        </p:spPr>
      </p:pic>
      <p:sp>
        <p:nvSpPr>
          <p:cNvPr id="118" name="직사각형 117"/>
          <p:cNvSpPr/>
          <p:nvPr/>
        </p:nvSpPr>
        <p:spPr>
          <a:xfrm flipH="1">
            <a:off x="7626789" y="2671637"/>
            <a:ext cx="596317" cy="139910"/>
          </a:xfrm>
          <a:prstGeom prst="rect">
            <a:avLst/>
          </a:prstGeom>
          <a:noFill/>
          <a:ln w="1270">
            <a:noFill/>
          </a:ln>
        </p:spPr>
        <p:txBody>
          <a:bodyPr wrap="none" lIns="0" tIns="0" rIns="0" bIns="0" rtlCol="0">
            <a:spAutoFit/>
          </a:bodyPr>
          <a:lstStyle/>
          <a:p>
            <a:pPr marL="0" lvl="1" indent="-98541" algn="ctr" defTabSz="854234">
              <a:lnSpc>
                <a:spcPts val="1200"/>
              </a:lnSpc>
              <a:buClr>
                <a:prstClr val="white">
                  <a:lumMod val="65000"/>
                </a:prstClr>
              </a:buClr>
              <a:buSzPct val="80000"/>
              <a:tabLst>
                <a:tab pos="6151026" algn="l"/>
              </a:tabLst>
              <a:defRPr/>
            </a:pPr>
            <a:r>
              <a:rPr lang="ko-KR" altLang="en-US" sz="700" spc="-50">
                <a:ln w="1270">
                  <a:solidFill>
                    <a:srgbClr val="3CB7E1">
                      <a:alpha val="0"/>
                    </a:srgbClr>
                  </a:solidFill>
                </a:ln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Monotype Sorts"/>
              </a:rPr>
              <a:t>애플리케이션 현황</a:t>
            </a:r>
            <a:endParaRPr lang="ko-KR" altLang="en-US" sz="700" spc="-50" dirty="0">
              <a:ln w="1270">
                <a:solidFill>
                  <a:srgbClr val="3CB7E1">
                    <a:alpha val="0"/>
                  </a:srgbClr>
                </a:solidFill>
              </a:ln>
              <a:solidFill>
                <a:srgbClr val="000000"/>
              </a:solidFill>
              <a:latin typeface="KoPub돋움체 Bold" panose="02020603020101020101" pitchFamily="18" charset="-127"/>
              <a:ea typeface="KoPub돋움체 Bold" panose="02020603020101020101" pitchFamily="18" charset="-127"/>
              <a:sym typeface="Monotype Sorts"/>
            </a:endParaRPr>
          </a:p>
        </p:txBody>
      </p:sp>
      <p:sp>
        <p:nvSpPr>
          <p:cNvPr id="120" name="직사각형 119"/>
          <p:cNvSpPr/>
          <p:nvPr/>
        </p:nvSpPr>
        <p:spPr>
          <a:xfrm>
            <a:off x="8485632" y="2700236"/>
            <a:ext cx="784145" cy="12528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3CB7E1">
                    <a:alpha val="0"/>
                  </a:srgbClr>
                </a:solidFill>
              </a:ln>
            </a:endParaRPr>
          </a:p>
        </p:txBody>
      </p:sp>
      <p:sp>
        <p:nvSpPr>
          <p:cNvPr id="121" name="직사각형 120"/>
          <p:cNvSpPr/>
          <p:nvPr/>
        </p:nvSpPr>
        <p:spPr>
          <a:xfrm flipH="1">
            <a:off x="8642063" y="2671637"/>
            <a:ext cx="471283" cy="139910"/>
          </a:xfrm>
          <a:prstGeom prst="rect">
            <a:avLst/>
          </a:prstGeom>
          <a:noFill/>
          <a:ln w="1270">
            <a:noFill/>
          </a:ln>
        </p:spPr>
        <p:txBody>
          <a:bodyPr wrap="none" lIns="0" tIns="0" rIns="0" bIns="0" rtlCol="0">
            <a:spAutoFit/>
          </a:bodyPr>
          <a:lstStyle/>
          <a:p>
            <a:pPr marL="0" lvl="1" indent="-98541" algn="ctr" defTabSz="854234">
              <a:lnSpc>
                <a:spcPts val="1200"/>
              </a:lnSpc>
              <a:buClr>
                <a:prstClr val="white">
                  <a:lumMod val="65000"/>
                </a:prstClr>
              </a:buClr>
              <a:buSzPct val="80000"/>
              <a:tabLst>
                <a:tab pos="6151026" algn="l"/>
              </a:tabLst>
              <a:defRPr/>
            </a:pPr>
            <a:r>
              <a:rPr lang="ko-KR" altLang="en-US" sz="700" spc="-50" dirty="0">
                <a:ln w="1270">
                  <a:solidFill>
                    <a:srgbClr val="3CB7E1">
                      <a:alpha val="0"/>
                    </a:srgbClr>
                  </a:solidFill>
                </a:ln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Monotype Sorts"/>
              </a:rPr>
              <a:t>시스템 빈번도 </a:t>
            </a:r>
          </a:p>
        </p:txBody>
      </p:sp>
      <p:sp>
        <p:nvSpPr>
          <p:cNvPr id="122" name="직사각형 121"/>
          <p:cNvSpPr/>
          <p:nvPr/>
        </p:nvSpPr>
        <p:spPr>
          <a:xfrm>
            <a:off x="7532875" y="3305510"/>
            <a:ext cx="784145" cy="12528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3CB7E1">
                    <a:alpha val="0"/>
                  </a:srgbClr>
                </a:solidFill>
              </a:ln>
            </a:endParaRPr>
          </a:p>
        </p:txBody>
      </p:sp>
      <p:sp>
        <p:nvSpPr>
          <p:cNvPr id="123" name="직사각형 122"/>
          <p:cNvSpPr/>
          <p:nvPr/>
        </p:nvSpPr>
        <p:spPr>
          <a:xfrm flipH="1">
            <a:off x="7744609" y="3276911"/>
            <a:ext cx="360675" cy="139910"/>
          </a:xfrm>
          <a:prstGeom prst="rect">
            <a:avLst/>
          </a:prstGeom>
          <a:noFill/>
          <a:ln w="1270">
            <a:noFill/>
          </a:ln>
        </p:spPr>
        <p:txBody>
          <a:bodyPr wrap="none" lIns="0" tIns="0" rIns="0" bIns="0" rtlCol="0">
            <a:spAutoFit/>
          </a:bodyPr>
          <a:lstStyle/>
          <a:p>
            <a:pPr marL="0" lvl="1" indent="-98541" algn="ctr" defTabSz="854234">
              <a:lnSpc>
                <a:spcPts val="1200"/>
              </a:lnSpc>
              <a:buClr>
                <a:prstClr val="white">
                  <a:lumMod val="65000"/>
                </a:prstClr>
              </a:buClr>
              <a:buSzPct val="80000"/>
              <a:tabLst>
                <a:tab pos="6151026" algn="l"/>
              </a:tabLst>
              <a:defRPr/>
            </a:pPr>
            <a:r>
              <a:rPr lang="ko-KR" altLang="en-US" sz="700" spc="-50">
                <a:ln w="1270">
                  <a:solidFill>
                    <a:srgbClr val="3CB7E1">
                      <a:alpha val="0"/>
                    </a:srgbClr>
                  </a:solidFill>
                </a:ln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Monotype Sorts"/>
              </a:rPr>
              <a:t>업무흐름도</a:t>
            </a:r>
            <a:endParaRPr lang="ko-KR" altLang="en-US" sz="700" spc="-50" dirty="0">
              <a:ln w="1270">
                <a:solidFill>
                  <a:srgbClr val="3CB7E1">
                    <a:alpha val="0"/>
                  </a:srgbClr>
                </a:solidFill>
              </a:ln>
              <a:solidFill>
                <a:srgbClr val="000000"/>
              </a:solidFill>
              <a:latin typeface="KoPub돋움체 Bold" panose="02020603020101020101" pitchFamily="18" charset="-127"/>
              <a:ea typeface="KoPub돋움체 Bold" panose="02020603020101020101" pitchFamily="18" charset="-127"/>
              <a:sym typeface="Monotype Sorts"/>
            </a:endParaRPr>
          </a:p>
        </p:txBody>
      </p:sp>
      <p:sp>
        <p:nvSpPr>
          <p:cNvPr id="124" name="직사각형 123"/>
          <p:cNvSpPr/>
          <p:nvPr/>
        </p:nvSpPr>
        <p:spPr>
          <a:xfrm>
            <a:off x="8485632" y="3305510"/>
            <a:ext cx="784145" cy="12528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3CB7E1">
                    <a:alpha val="0"/>
                  </a:srgbClr>
                </a:solidFill>
              </a:ln>
            </a:endParaRPr>
          </a:p>
        </p:txBody>
      </p:sp>
      <p:sp>
        <p:nvSpPr>
          <p:cNvPr id="125" name="직사각형 124"/>
          <p:cNvSpPr/>
          <p:nvPr/>
        </p:nvSpPr>
        <p:spPr>
          <a:xfrm flipH="1">
            <a:off x="8615613" y="3276911"/>
            <a:ext cx="524182" cy="139910"/>
          </a:xfrm>
          <a:prstGeom prst="rect">
            <a:avLst/>
          </a:prstGeom>
          <a:noFill/>
          <a:ln w="1270">
            <a:noFill/>
          </a:ln>
        </p:spPr>
        <p:txBody>
          <a:bodyPr wrap="none" lIns="0" tIns="0" rIns="0" bIns="0" rtlCol="0">
            <a:spAutoFit/>
          </a:bodyPr>
          <a:lstStyle/>
          <a:p>
            <a:pPr marL="0" lvl="1" indent="-98541" algn="ctr" defTabSz="854234">
              <a:lnSpc>
                <a:spcPts val="1200"/>
              </a:lnSpc>
              <a:buClr>
                <a:prstClr val="white">
                  <a:lumMod val="65000"/>
                </a:prstClr>
              </a:buClr>
              <a:buSzPct val="80000"/>
              <a:tabLst>
                <a:tab pos="6151026" algn="l"/>
              </a:tabLst>
              <a:defRPr/>
            </a:pPr>
            <a:r>
              <a:rPr lang="ko-KR" altLang="en-US" sz="700" spc="-50" dirty="0">
                <a:ln w="1270">
                  <a:solidFill>
                    <a:srgbClr val="3CB7E1">
                      <a:alpha val="0"/>
                    </a:srgbClr>
                  </a:solidFill>
                </a:ln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Monotype Sorts"/>
              </a:rPr>
              <a:t>자원호출 관계도</a:t>
            </a:r>
          </a:p>
        </p:txBody>
      </p:sp>
      <p:sp>
        <p:nvSpPr>
          <p:cNvPr id="126" name="직사각형 125"/>
          <p:cNvSpPr/>
          <p:nvPr/>
        </p:nvSpPr>
        <p:spPr>
          <a:xfrm>
            <a:off x="7532875" y="3966127"/>
            <a:ext cx="784145" cy="12528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3CB7E1">
                    <a:alpha val="0"/>
                  </a:srgbClr>
                </a:solidFill>
              </a:ln>
            </a:endParaRPr>
          </a:p>
        </p:txBody>
      </p:sp>
      <p:sp>
        <p:nvSpPr>
          <p:cNvPr id="127" name="직사각형 126"/>
          <p:cNvSpPr/>
          <p:nvPr/>
        </p:nvSpPr>
        <p:spPr>
          <a:xfrm flipH="1">
            <a:off x="7698923" y="3937528"/>
            <a:ext cx="452047" cy="139910"/>
          </a:xfrm>
          <a:prstGeom prst="rect">
            <a:avLst/>
          </a:prstGeom>
          <a:noFill/>
          <a:ln w="1270">
            <a:noFill/>
          </a:ln>
        </p:spPr>
        <p:txBody>
          <a:bodyPr wrap="none" lIns="0" tIns="0" rIns="0" bIns="0" rtlCol="0">
            <a:spAutoFit/>
          </a:bodyPr>
          <a:lstStyle/>
          <a:p>
            <a:pPr marL="0" lvl="1" indent="-98541" algn="ctr" defTabSz="854234">
              <a:lnSpc>
                <a:spcPts val="1200"/>
              </a:lnSpc>
              <a:buClr>
                <a:prstClr val="white">
                  <a:lumMod val="65000"/>
                </a:prstClr>
              </a:buClr>
              <a:buSzPct val="80000"/>
              <a:tabLst>
                <a:tab pos="6151026" algn="l"/>
              </a:tabLst>
              <a:defRPr/>
            </a:pPr>
            <a:r>
              <a:rPr lang="ko-KR" altLang="en-US" sz="700" spc="-50">
                <a:ln w="1270">
                  <a:solidFill>
                    <a:srgbClr val="3CB7E1">
                      <a:alpha val="0"/>
                    </a:srgbClr>
                  </a:solidFill>
                </a:ln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Monotype Sorts"/>
              </a:rPr>
              <a:t>테이블 연관도</a:t>
            </a:r>
            <a:endParaRPr lang="ko-KR" altLang="en-US" sz="700" spc="-50" dirty="0">
              <a:ln w="1270">
                <a:solidFill>
                  <a:srgbClr val="3CB7E1">
                    <a:alpha val="0"/>
                  </a:srgbClr>
                </a:solidFill>
              </a:ln>
              <a:solidFill>
                <a:srgbClr val="000000"/>
              </a:solidFill>
              <a:latin typeface="KoPub돋움체 Bold" panose="02020603020101020101" pitchFamily="18" charset="-127"/>
              <a:ea typeface="KoPub돋움체 Bold" panose="02020603020101020101" pitchFamily="18" charset="-127"/>
              <a:sym typeface="Monotype Sorts"/>
            </a:endParaRPr>
          </a:p>
        </p:txBody>
      </p:sp>
      <p:sp>
        <p:nvSpPr>
          <p:cNvPr id="128" name="직사각형 127"/>
          <p:cNvSpPr/>
          <p:nvPr/>
        </p:nvSpPr>
        <p:spPr>
          <a:xfrm>
            <a:off x="8485632" y="3966127"/>
            <a:ext cx="784145" cy="12528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3CB7E1">
                    <a:alpha val="0"/>
                  </a:srgbClr>
                </a:solidFill>
              </a:ln>
            </a:endParaRPr>
          </a:p>
        </p:txBody>
      </p:sp>
      <p:sp>
        <p:nvSpPr>
          <p:cNvPr id="129" name="직사각형 128"/>
          <p:cNvSpPr/>
          <p:nvPr/>
        </p:nvSpPr>
        <p:spPr>
          <a:xfrm flipH="1">
            <a:off x="8651680" y="3937528"/>
            <a:ext cx="452047" cy="139910"/>
          </a:xfrm>
          <a:prstGeom prst="rect">
            <a:avLst/>
          </a:prstGeom>
          <a:noFill/>
          <a:ln w="1270">
            <a:noFill/>
          </a:ln>
        </p:spPr>
        <p:txBody>
          <a:bodyPr wrap="none" lIns="0" tIns="0" rIns="0" bIns="0" rtlCol="0">
            <a:spAutoFit/>
          </a:bodyPr>
          <a:lstStyle/>
          <a:p>
            <a:pPr marL="0" lvl="1" indent="-98541" algn="ctr" defTabSz="854234">
              <a:lnSpc>
                <a:spcPts val="1200"/>
              </a:lnSpc>
              <a:buClr>
                <a:prstClr val="white">
                  <a:lumMod val="65000"/>
                </a:prstClr>
              </a:buClr>
              <a:buSzPct val="80000"/>
              <a:tabLst>
                <a:tab pos="6151026" algn="l"/>
              </a:tabLst>
              <a:defRPr/>
            </a:pPr>
            <a:r>
              <a:rPr lang="en-US" altLang="ko-KR" sz="700" spc="-50" dirty="0">
                <a:ln w="1270">
                  <a:solidFill>
                    <a:srgbClr val="3CB7E1">
                      <a:alpha val="0"/>
                    </a:srgbClr>
                  </a:solidFill>
                </a:ln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Monotype Sorts"/>
              </a:rPr>
              <a:t>CRUD Matrix</a:t>
            </a:r>
            <a:endParaRPr lang="ko-KR" altLang="en-US" sz="700" spc="-50" dirty="0">
              <a:ln w="1270">
                <a:solidFill>
                  <a:srgbClr val="3CB7E1">
                    <a:alpha val="0"/>
                  </a:srgbClr>
                </a:solidFill>
              </a:ln>
              <a:solidFill>
                <a:srgbClr val="000000"/>
              </a:solidFill>
              <a:latin typeface="KoPub돋움체 Bold" panose="02020603020101020101" pitchFamily="18" charset="-127"/>
              <a:ea typeface="KoPub돋움체 Bold" panose="02020603020101020101" pitchFamily="18" charset="-127"/>
              <a:sym typeface="Monotype Sorts"/>
            </a:endParaRPr>
          </a:p>
        </p:txBody>
      </p:sp>
      <p:sp>
        <p:nvSpPr>
          <p:cNvPr id="130" name="오른쪽 화살표 129"/>
          <p:cNvSpPr/>
          <p:nvPr/>
        </p:nvSpPr>
        <p:spPr>
          <a:xfrm>
            <a:off x="6477573" y="3027674"/>
            <a:ext cx="347567" cy="153403"/>
          </a:xfrm>
          <a:prstGeom prst="rightArrow">
            <a:avLst/>
          </a:prstGeom>
          <a:solidFill>
            <a:srgbClr val="2145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3CB7E1">
                    <a:alpha val="0"/>
                  </a:srgbClr>
                </a:solidFill>
              </a:ln>
            </a:endParaRPr>
          </a:p>
        </p:txBody>
      </p:sp>
      <p:sp>
        <p:nvSpPr>
          <p:cNvPr id="131" name="오른쪽 화살표 130"/>
          <p:cNvSpPr/>
          <p:nvPr/>
        </p:nvSpPr>
        <p:spPr>
          <a:xfrm>
            <a:off x="3156600" y="3027674"/>
            <a:ext cx="347567" cy="153403"/>
          </a:xfrm>
          <a:prstGeom prst="rightArrow">
            <a:avLst/>
          </a:prstGeom>
          <a:solidFill>
            <a:srgbClr val="2145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3CB7E1">
                    <a:alpha val="0"/>
                  </a:srgbClr>
                </a:solidFill>
              </a:ln>
            </a:endParaRPr>
          </a:p>
        </p:txBody>
      </p:sp>
      <p:sp>
        <p:nvSpPr>
          <p:cNvPr id="9" name="자유형 8"/>
          <p:cNvSpPr/>
          <p:nvPr/>
        </p:nvSpPr>
        <p:spPr>
          <a:xfrm>
            <a:off x="2202426" y="2438400"/>
            <a:ext cx="245806" cy="1386348"/>
          </a:xfrm>
          <a:custGeom>
            <a:avLst/>
            <a:gdLst>
              <a:gd name="connsiteX0" fmla="*/ 196645 w 245806"/>
              <a:gd name="connsiteY0" fmla="*/ 0 h 1386348"/>
              <a:gd name="connsiteX1" fmla="*/ 0 w 245806"/>
              <a:gd name="connsiteY1" fmla="*/ 0 h 1386348"/>
              <a:gd name="connsiteX2" fmla="*/ 0 w 245806"/>
              <a:gd name="connsiteY2" fmla="*/ 1386348 h 1386348"/>
              <a:gd name="connsiteX3" fmla="*/ 245806 w 245806"/>
              <a:gd name="connsiteY3" fmla="*/ 1386348 h 13863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806" h="1386348">
                <a:moveTo>
                  <a:pt x="196645" y="0"/>
                </a:moveTo>
                <a:lnTo>
                  <a:pt x="0" y="0"/>
                </a:lnTo>
                <a:lnTo>
                  <a:pt x="0" y="1386348"/>
                </a:lnTo>
                <a:lnTo>
                  <a:pt x="245806" y="1386348"/>
                </a:lnTo>
              </a:path>
            </a:pathLst>
          </a:custGeom>
          <a:noFill/>
          <a:ln w="19050">
            <a:headEnd type="triangl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3CB7E1">
                    <a:alpha val="0"/>
                  </a:srgbClr>
                </a:solidFill>
              </a:ln>
            </a:endParaRPr>
          </a:p>
        </p:txBody>
      </p:sp>
      <p:sp>
        <p:nvSpPr>
          <p:cNvPr id="133" name="오른쪽 화살표 132"/>
          <p:cNvSpPr/>
          <p:nvPr/>
        </p:nvSpPr>
        <p:spPr>
          <a:xfrm>
            <a:off x="2090442" y="3027674"/>
            <a:ext cx="347567" cy="153403"/>
          </a:xfrm>
          <a:prstGeom prst="rightArrow">
            <a:avLst/>
          </a:prstGeom>
          <a:solidFill>
            <a:srgbClr val="2145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3CB7E1">
                    <a:alpha val="0"/>
                  </a:srgbClr>
                </a:solidFill>
              </a:ln>
            </a:endParaRPr>
          </a:p>
        </p:txBody>
      </p:sp>
      <p:sp>
        <p:nvSpPr>
          <p:cNvPr id="134" name="Text Box 46">
            <a:extLst>
              <a:ext uri="{FF2B5EF4-FFF2-40B4-BE49-F238E27FC236}">
                <a16:creationId xmlns:a16="http://schemas.microsoft.com/office/drawing/2014/main" id="{F33B84E9-64CE-4783-BC0B-7AD0A96EF2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49222" y="5722623"/>
            <a:ext cx="982301" cy="440339"/>
          </a:xfrm>
          <a:prstGeom prst="rect">
            <a:avLst/>
          </a:prstGeom>
          <a:noFill/>
          <a:ln w="15875" algn="ctr">
            <a:noFill/>
            <a:miter lim="800000"/>
            <a:headEnd/>
            <a:tailEnd/>
          </a:ln>
        </p:spPr>
        <p:txBody>
          <a:bodyPr wrap="square" lIns="97200" tIns="50400" rIns="97200" bIns="50400">
            <a:spAutoFit/>
          </a:bodyPr>
          <a:lstStyle/>
          <a:p>
            <a:pPr algn="ctr">
              <a:defRPr/>
            </a:pPr>
            <a:r>
              <a:rPr lang="ko-KR" altLang="en-US" sz="1100" spc="-100">
                <a:ln w="11430">
                  <a:solidFill>
                    <a:srgbClr val="3CB7E1">
                      <a:alpha val="0"/>
                    </a:srgbClr>
                  </a:solidFill>
                </a:ln>
                <a:solidFill>
                  <a:srgbClr val="214594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자동화 툴</a:t>
            </a:r>
            <a:endParaRPr lang="en-US" altLang="ko-KR" sz="1100" spc="-100">
              <a:ln w="11430">
                <a:solidFill>
                  <a:srgbClr val="3CB7E1">
                    <a:alpha val="0"/>
                  </a:srgbClr>
                </a:solidFill>
              </a:ln>
              <a:solidFill>
                <a:srgbClr val="214594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algn="ctr">
              <a:defRPr/>
            </a:pPr>
            <a:r>
              <a:rPr lang="ko-KR" altLang="en-US" sz="1100" spc="-100">
                <a:ln w="11430">
                  <a:solidFill>
                    <a:srgbClr val="3CB7E1">
                      <a:alpha val="0"/>
                    </a:srgbClr>
                  </a:solidFill>
                </a:ln>
                <a:solidFill>
                  <a:srgbClr val="214594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지원 서비스</a:t>
            </a:r>
            <a:endParaRPr lang="ko-KR" altLang="en-US" sz="1100" spc="-100" dirty="0">
              <a:ln w="11430">
                <a:solidFill>
                  <a:srgbClr val="3CB7E1">
                    <a:alpha val="0"/>
                  </a:srgbClr>
                </a:solidFill>
              </a:ln>
              <a:solidFill>
                <a:srgbClr val="214594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38" name="Text Box 46">
            <a:extLst>
              <a:ext uri="{FF2B5EF4-FFF2-40B4-BE49-F238E27FC236}">
                <a16:creationId xmlns:a16="http://schemas.microsoft.com/office/drawing/2014/main" id="{F33B84E9-64CE-4783-BC0B-7AD0A96EF2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84600" y="5722623"/>
            <a:ext cx="982301" cy="440339"/>
          </a:xfrm>
          <a:prstGeom prst="rect">
            <a:avLst/>
          </a:prstGeom>
          <a:noFill/>
          <a:ln w="15875" algn="ctr">
            <a:noFill/>
            <a:miter lim="800000"/>
            <a:headEnd/>
            <a:tailEnd/>
          </a:ln>
        </p:spPr>
        <p:txBody>
          <a:bodyPr wrap="square" lIns="97200" tIns="50400" rIns="97200" bIns="50400">
            <a:spAutoFit/>
          </a:bodyPr>
          <a:lstStyle/>
          <a:p>
            <a:pPr algn="ctr">
              <a:defRPr/>
            </a:pPr>
            <a:r>
              <a:rPr lang="ko-KR" altLang="en-US" sz="1100" spc="-100">
                <a:ln w="11430">
                  <a:solidFill>
                    <a:srgbClr val="3CB7E1">
                      <a:alpha val="0"/>
                    </a:srgbClr>
                  </a:solidFill>
                </a:ln>
                <a:solidFill>
                  <a:srgbClr val="214594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연관 관계 </a:t>
            </a:r>
            <a:endParaRPr lang="en-US" altLang="ko-KR" sz="1100" spc="-100">
              <a:ln w="11430">
                <a:solidFill>
                  <a:srgbClr val="3CB7E1">
                    <a:alpha val="0"/>
                  </a:srgbClr>
                </a:solidFill>
              </a:ln>
              <a:solidFill>
                <a:srgbClr val="214594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algn="ctr">
              <a:defRPr/>
            </a:pPr>
            <a:r>
              <a:rPr lang="ko-KR" altLang="en-US" sz="1100" spc="-100">
                <a:ln w="11430">
                  <a:solidFill>
                    <a:srgbClr val="3CB7E1">
                      <a:alpha val="0"/>
                    </a:srgbClr>
                  </a:solidFill>
                </a:ln>
                <a:solidFill>
                  <a:srgbClr val="214594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정보 제공</a:t>
            </a:r>
            <a:endParaRPr lang="ko-KR" altLang="en-US" sz="1100" spc="-100" dirty="0">
              <a:ln w="11430">
                <a:solidFill>
                  <a:srgbClr val="3CB7E1">
                    <a:alpha val="0"/>
                  </a:srgbClr>
                </a:solidFill>
              </a:ln>
              <a:solidFill>
                <a:srgbClr val="214594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39" name="Text Box 46">
            <a:extLst>
              <a:ext uri="{FF2B5EF4-FFF2-40B4-BE49-F238E27FC236}">
                <a16:creationId xmlns:a16="http://schemas.microsoft.com/office/drawing/2014/main" id="{F33B84E9-64CE-4783-BC0B-7AD0A96EF2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56374" y="5722623"/>
            <a:ext cx="982301" cy="440339"/>
          </a:xfrm>
          <a:prstGeom prst="rect">
            <a:avLst/>
          </a:prstGeom>
          <a:noFill/>
          <a:ln w="15875" algn="ctr">
            <a:noFill/>
            <a:miter lim="800000"/>
            <a:headEnd/>
            <a:tailEnd/>
          </a:ln>
        </p:spPr>
        <p:txBody>
          <a:bodyPr wrap="square" lIns="97200" tIns="50400" rIns="97200" bIns="50400">
            <a:spAutoFit/>
          </a:bodyPr>
          <a:lstStyle/>
          <a:p>
            <a:pPr algn="ctr">
              <a:defRPr/>
            </a:pPr>
            <a:r>
              <a:rPr lang="ko-KR" altLang="en-US" sz="1100" spc="-100">
                <a:ln w="11430">
                  <a:solidFill>
                    <a:srgbClr val="3CB7E1">
                      <a:alpha val="0"/>
                    </a:srgbClr>
                  </a:solidFill>
                </a:ln>
                <a:solidFill>
                  <a:srgbClr val="214594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자동 산출물</a:t>
            </a:r>
            <a:endParaRPr lang="en-US" altLang="ko-KR" sz="1100" spc="-100">
              <a:ln w="11430">
                <a:solidFill>
                  <a:srgbClr val="3CB7E1">
                    <a:alpha val="0"/>
                  </a:srgbClr>
                </a:solidFill>
              </a:ln>
              <a:solidFill>
                <a:srgbClr val="214594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algn="ctr">
              <a:defRPr/>
            </a:pPr>
            <a:r>
              <a:rPr lang="ko-KR" altLang="en-US" sz="1100" spc="-100">
                <a:ln w="11430">
                  <a:solidFill>
                    <a:srgbClr val="3CB7E1">
                      <a:alpha val="0"/>
                    </a:srgbClr>
                  </a:solidFill>
                </a:ln>
                <a:solidFill>
                  <a:srgbClr val="214594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서비스 제공</a:t>
            </a:r>
            <a:endParaRPr lang="ko-KR" altLang="en-US" sz="1100" spc="-100" dirty="0">
              <a:ln w="11430">
                <a:solidFill>
                  <a:srgbClr val="3CB7E1">
                    <a:alpha val="0"/>
                  </a:srgbClr>
                </a:solidFill>
              </a:ln>
              <a:solidFill>
                <a:srgbClr val="214594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42" name="Freeform 6">
            <a:extLst>
              <a:ext uri="{FF2B5EF4-FFF2-40B4-BE49-F238E27FC236}">
                <a16:creationId xmlns:a16="http://schemas.microsoft.com/office/drawing/2014/main" id="{1A0F1AC6-DF4D-7E55-E874-0869ADBD0FFC}"/>
              </a:ext>
            </a:extLst>
          </p:cNvPr>
          <p:cNvSpPr>
            <a:spLocks/>
          </p:cNvSpPr>
          <p:nvPr/>
        </p:nvSpPr>
        <p:spPr bwMode="auto">
          <a:xfrm>
            <a:off x="4918545" y="2237864"/>
            <a:ext cx="505797" cy="506864"/>
          </a:xfrm>
          <a:custGeom>
            <a:avLst/>
            <a:gdLst>
              <a:gd name="T0" fmla="*/ 0 w 1098"/>
              <a:gd name="T1" fmla="*/ 348 h 1240"/>
              <a:gd name="T2" fmla="*/ 0 w 1098"/>
              <a:gd name="T3" fmla="*/ 348 h 1240"/>
              <a:gd name="T4" fmla="*/ 2 w 1098"/>
              <a:gd name="T5" fmla="*/ 338 h 1240"/>
              <a:gd name="T6" fmla="*/ 4 w 1098"/>
              <a:gd name="T7" fmla="*/ 328 h 1240"/>
              <a:gd name="T8" fmla="*/ 8 w 1098"/>
              <a:gd name="T9" fmla="*/ 320 h 1240"/>
              <a:gd name="T10" fmla="*/ 12 w 1098"/>
              <a:gd name="T11" fmla="*/ 310 h 1240"/>
              <a:gd name="T12" fmla="*/ 18 w 1098"/>
              <a:gd name="T13" fmla="*/ 300 h 1240"/>
              <a:gd name="T14" fmla="*/ 24 w 1098"/>
              <a:gd name="T15" fmla="*/ 292 h 1240"/>
              <a:gd name="T16" fmla="*/ 32 w 1098"/>
              <a:gd name="T17" fmla="*/ 286 h 1240"/>
              <a:gd name="T18" fmla="*/ 40 w 1098"/>
              <a:gd name="T19" fmla="*/ 280 h 1240"/>
              <a:gd name="T20" fmla="*/ 510 w 1098"/>
              <a:gd name="T21" fmla="*/ 8 h 1240"/>
              <a:gd name="T22" fmla="*/ 510 w 1098"/>
              <a:gd name="T23" fmla="*/ 8 h 1240"/>
              <a:gd name="T24" fmla="*/ 520 w 1098"/>
              <a:gd name="T25" fmla="*/ 4 h 1240"/>
              <a:gd name="T26" fmla="*/ 528 w 1098"/>
              <a:gd name="T27" fmla="*/ 2 h 1240"/>
              <a:gd name="T28" fmla="*/ 540 w 1098"/>
              <a:gd name="T29" fmla="*/ 0 h 1240"/>
              <a:gd name="T30" fmla="*/ 550 w 1098"/>
              <a:gd name="T31" fmla="*/ 0 h 1240"/>
              <a:gd name="T32" fmla="*/ 560 w 1098"/>
              <a:gd name="T33" fmla="*/ 0 h 1240"/>
              <a:gd name="T34" fmla="*/ 570 w 1098"/>
              <a:gd name="T35" fmla="*/ 2 h 1240"/>
              <a:gd name="T36" fmla="*/ 580 w 1098"/>
              <a:gd name="T37" fmla="*/ 4 h 1240"/>
              <a:gd name="T38" fmla="*/ 588 w 1098"/>
              <a:gd name="T39" fmla="*/ 8 h 1240"/>
              <a:gd name="T40" fmla="*/ 1060 w 1098"/>
              <a:gd name="T41" fmla="*/ 280 h 1240"/>
              <a:gd name="T42" fmla="*/ 1060 w 1098"/>
              <a:gd name="T43" fmla="*/ 280 h 1240"/>
              <a:gd name="T44" fmla="*/ 1068 w 1098"/>
              <a:gd name="T45" fmla="*/ 286 h 1240"/>
              <a:gd name="T46" fmla="*/ 1074 w 1098"/>
              <a:gd name="T47" fmla="*/ 292 h 1240"/>
              <a:gd name="T48" fmla="*/ 1082 w 1098"/>
              <a:gd name="T49" fmla="*/ 300 h 1240"/>
              <a:gd name="T50" fmla="*/ 1088 w 1098"/>
              <a:gd name="T51" fmla="*/ 310 h 1240"/>
              <a:gd name="T52" fmla="*/ 1092 w 1098"/>
              <a:gd name="T53" fmla="*/ 320 h 1240"/>
              <a:gd name="T54" fmla="*/ 1096 w 1098"/>
              <a:gd name="T55" fmla="*/ 328 h 1240"/>
              <a:gd name="T56" fmla="*/ 1098 w 1098"/>
              <a:gd name="T57" fmla="*/ 338 h 1240"/>
              <a:gd name="T58" fmla="*/ 1098 w 1098"/>
              <a:gd name="T59" fmla="*/ 348 h 1240"/>
              <a:gd name="T60" fmla="*/ 1098 w 1098"/>
              <a:gd name="T61" fmla="*/ 892 h 1240"/>
              <a:gd name="T62" fmla="*/ 1098 w 1098"/>
              <a:gd name="T63" fmla="*/ 892 h 1240"/>
              <a:gd name="T64" fmla="*/ 1098 w 1098"/>
              <a:gd name="T65" fmla="*/ 902 h 1240"/>
              <a:gd name="T66" fmla="*/ 1096 w 1098"/>
              <a:gd name="T67" fmla="*/ 912 h 1240"/>
              <a:gd name="T68" fmla="*/ 1092 w 1098"/>
              <a:gd name="T69" fmla="*/ 920 h 1240"/>
              <a:gd name="T70" fmla="*/ 1088 w 1098"/>
              <a:gd name="T71" fmla="*/ 930 h 1240"/>
              <a:gd name="T72" fmla="*/ 1082 w 1098"/>
              <a:gd name="T73" fmla="*/ 940 h 1240"/>
              <a:gd name="T74" fmla="*/ 1074 w 1098"/>
              <a:gd name="T75" fmla="*/ 948 h 1240"/>
              <a:gd name="T76" fmla="*/ 1068 w 1098"/>
              <a:gd name="T77" fmla="*/ 954 h 1240"/>
              <a:gd name="T78" fmla="*/ 1060 w 1098"/>
              <a:gd name="T79" fmla="*/ 960 h 1240"/>
              <a:gd name="T80" fmla="*/ 588 w 1098"/>
              <a:gd name="T81" fmla="*/ 1232 h 1240"/>
              <a:gd name="T82" fmla="*/ 588 w 1098"/>
              <a:gd name="T83" fmla="*/ 1232 h 1240"/>
              <a:gd name="T84" fmla="*/ 580 w 1098"/>
              <a:gd name="T85" fmla="*/ 1236 h 1240"/>
              <a:gd name="T86" fmla="*/ 570 w 1098"/>
              <a:gd name="T87" fmla="*/ 1238 h 1240"/>
              <a:gd name="T88" fmla="*/ 560 w 1098"/>
              <a:gd name="T89" fmla="*/ 1240 h 1240"/>
              <a:gd name="T90" fmla="*/ 550 w 1098"/>
              <a:gd name="T91" fmla="*/ 1240 h 1240"/>
              <a:gd name="T92" fmla="*/ 540 w 1098"/>
              <a:gd name="T93" fmla="*/ 1240 h 1240"/>
              <a:gd name="T94" fmla="*/ 528 w 1098"/>
              <a:gd name="T95" fmla="*/ 1238 h 1240"/>
              <a:gd name="T96" fmla="*/ 520 w 1098"/>
              <a:gd name="T97" fmla="*/ 1236 h 1240"/>
              <a:gd name="T98" fmla="*/ 510 w 1098"/>
              <a:gd name="T99" fmla="*/ 1232 h 1240"/>
              <a:gd name="T100" fmla="*/ 40 w 1098"/>
              <a:gd name="T101" fmla="*/ 960 h 1240"/>
              <a:gd name="T102" fmla="*/ 40 w 1098"/>
              <a:gd name="T103" fmla="*/ 960 h 1240"/>
              <a:gd name="T104" fmla="*/ 32 w 1098"/>
              <a:gd name="T105" fmla="*/ 954 h 1240"/>
              <a:gd name="T106" fmla="*/ 24 w 1098"/>
              <a:gd name="T107" fmla="*/ 948 h 1240"/>
              <a:gd name="T108" fmla="*/ 18 w 1098"/>
              <a:gd name="T109" fmla="*/ 940 h 1240"/>
              <a:gd name="T110" fmla="*/ 12 w 1098"/>
              <a:gd name="T111" fmla="*/ 930 h 1240"/>
              <a:gd name="T112" fmla="*/ 8 w 1098"/>
              <a:gd name="T113" fmla="*/ 920 h 1240"/>
              <a:gd name="T114" fmla="*/ 4 w 1098"/>
              <a:gd name="T115" fmla="*/ 912 h 1240"/>
              <a:gd name="T116" fmla="*/ 2 w 1098"/>
              <a:gd name="T117" fmla="*/ 902 h 1240"/>
              <a:gd name="T118" fmla="*/ 0 w 1098"/>
              <a:gd name="T119" fmla="*/ 892 h 1240"/>
              <a:gd name="T120" fmla="*/ 0 w 1098"/>
              <a:gd name="T121" fmla="*/ 348 h 12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098" h="1240">
                <a:moveTo>
                  <a:pt x="0" y="348"/>
                </a:moveTo>
                <a:lnTo>
                  <a:pt x="0" y="348"/>
                </a:lnTo>
                <a:lnTo>
                  <a:pt x="2" y="338"/>
                </a:lnTo>
                <a:lnTo>
                  <a:pt x="4" y="328"/>
                </a:lnTo>
                <a:lnTo>
                  <a:pt x="8" y="320"/>
                </a:lnTo>
                <a:lnTo>
                  <a:pt x="12" y="310"/>
                </a:lnTo>
                <a:lnTo>
                  <a:pt x="18" y="300"/>
                </a:lnTo>
                <a:lnTo>
                  <a:pt x="24" y="292"/>
                </a:lnTo>
                <a:lnTo>
                  <a:pt x="32" y="286"/>
                </a:lnTo>
                <a:lnTo>
                  <a:pt x="40" y="280"/>
                </a:lnTo>
                <a:lnTo>
                  <a:pt x="510" y="8"/>
                </a:lnTo>
                <a:lnTo>
                  <a:pt x="510" y="8"/>
                </a:lnTo>
                <a:lnTo>
                  <a:pt x="520" y="4"/>
                </a:lnTo>
                <a:lnTo>
                  <a:pt x="528" y="2"/>
                </a:lnTo>
                <a:lnTo>
                  <a:pt x="540" y="0"/>
                </a:lnTo>
                <a:lnTo>
                  <a:pt x="550" y="0"/>
                </a:lnTo>
                <a:lnTo>
                  <a:pt x="560" y="0"/>
                </a:lnTo>
                <a:lnTo>
                  <a:pt x="570" y="2"/>
                </a:lnTo>
                <a:lnTo>
                  <a:pt x="580" y="4"/>
                </a:lnTo>
                <a:lnTo>
                  <a:pt x="588" y="8"/>
                </a:lnTo>
                <a:lnTo>
                  <a:pt x="1060" y="280"/>
                </a:lnTo>
                <a:lnTo>
                  <a:pt x="1060" y="280"/>
                </a:lnTo>
                <a:lnTo>
                  <a:pt x="1068" y="286"/>
                </a:lnTo>
                <a:lnTo>
                  <a:pt x="1074" y="292"/>
                </a:lnTo>
                <a:lnTo>
                  <a:pt x="1082" y="300"/>
                </a:lnTo>
                <a:lnTo>
                  <a:pt x="1088" y="310"/>
                </a:lnTo>
                <a:lnTo>
                  <a:pt x="1092" y="320"/>
                </a:lnTo>
                <a:lnTo>
                  <a:pt x="1096" y="328"/>
                </a:lnTo>
                <a:lnTo>
                  <a:pt x="1098" y="338"/>
                </a:lnTo>
                <a:lnTo>
                  <a:pt x="1098" y="348"/>
                </a:lnTo>
                <a:lnTo>
                  <a:pt x="1098" y="892"/>
                </a:lnTo>
                <a:lnTo>
                  <a:pt x="1098" y="892"/>
                </a:lnTo>
                <a:lnTo>
                  <a:pt x="1098" y="902"/>
                </a:lnTo>
                <a:lnTo>
                  <a:pt x="1096" y="912"/>
                </a:lnTo>
                <a:lnTo>
                  <a:pt x="1092" y="920"/>
                </a:lnTo>
                <a:lnTo>
                  <a:pt x="1088" y="930"/>
                </a:lnTo>
                <a:lnTo>
                  <a:pt x="1082" y="940"/>
                </a:lnTo>
                <a:lnTo>
                  <a:pt x="1074" y="948"/>
                </a:lnTo>
                <a:lnTo>
                  <a:pt x="1068" y="954"/>
                </a:lnTo>
                <a:lnTo>
                  <a:pt x="1060" y="960"/>
                </a:lnTo>
                <a:lnTo>
                  <a:pt x="588" y="1232"/>
                </a:lnTo>
                <a:lnTo>
                  <a:pt x="588" y="1232"/>
                </a:lnTo>
                <a:lnTo>
                  <a:pt x="580" y="1236"/>
                </a:lnTo>
                <a:lnTo>
                  <a:pt x="570" y="1238"/>
                </a:lnTo>
                <a:lnTo>
                  <a:pt x="560" y="1240"/>
                </a:lnTo>
                <a:lnTo>
                  <a:pt x="550" y="1240"/>
                </a:lnTo>
                <a:lnTo>
                  <a:pt x="540" y="1240"/>
                </a:lnTo>
                <a:lnTo>
                  <a:pt x="528" y="1238"/>
                </a:lnTo>
                <a:lnTo>
                  <a:pt x="520" y="1236"/>
                </a:lnTo>
                <a:lnTo>
                  <a:pt x="510" y="1232"/>
                </a:lnTo>
                <a:lnTo>
                  <a:pt x="40" y="960"/>
                </a:lnTo>
                <a:lnTo>
                  <a:pt x="40" y="960"/>
                </a:lnTo>
                <a:lnTo>
                  <a:pt x="32" y="954"/>
                </a:lnTo>
                <a:lnTo>
                  <a:pt x="24" y="948"/>
                </a:lnTo>
                <a:lnTo>
                  <a:pt x="18" y="940"/>
                </a:lnTo>
                <a:lnTo>
                  <a:pt x="12" y="930"/>
                </a:lnTo>
                <a:lnTo>
                  <a:pt x="8" y="920"/>
                </a:lnTo>
                <a:lnTo>
                  <a:pt x="4" y="912"/>
                </a:lnTo>
                <a:lnTo>
                  <a:pt x="2" y="902"/>
                </a:lnTo>
                <a:lnTo>
                  <a:pt x="0" y="892"/>
                </a:lnTo>
                <a:lnTo>
                  <a:pt x="0" y="348"/>
                </a:lnTo>
                <a:close/>
              </a:path>
            </a:pathLst>
          </a:custGeom>
          <a:solidFill>
            <a:srgbClr val="F1F4F5"/>
          </a:solidFill>
          <a:ln w="127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defTabSz="1067745" latinLnBrk="0">
              <a:lnSpc>
                <a:spcPct val="90000"/>
              </a:lnSpc>
              <a:defRPr/>
            </a:pPr>
            <a:endParaRPr lang="ko-KR" altLang="en-US" sz="1200" kern="0" spc="-150" dirty="0">
              <a:ln>
                <a:solidFill>
                  <a:srgbClr val="3CB7E1">
                    <a:alpha val="0"/>
                  </a:srgbClr>
                </a:solidFill>
              </a:ln>
              <a:solidFill>
                <a:prstClr val="white"/>
              </a:solidFill>
              <a:latin typeface="KoPubDotum Medium" panose="02020603020101020101" pitchFamily="18" charset="-127"/>
              <a:ea typeface="KoPubDotum Medium" panose="02020603020101020101" pitchFamily="18" charset="-127"/>
            </a:endParaRPr>
          </a:p>
        </p:txBody>
      </p:sp>
      <p:sp>
        <p:nvSpPr>
          <p:cNvPr id="143" name="직사각형 142"/>
          <p:cNvSpPr/>
          <p:nvPr/>
        </p:nvSpPr>
        <p:spPr>
          <a:xfrm flipH="1">
            <a:off x="4989908" y="3051102"/>
            <a:ext cx="339837" cy="153888"/>
          </a:xfrm>
          <a:prstGeom prst="rect">
            <a:avLst/>
          </a:prstGeom>
          <a:noFill/>
          <a:ln w="1270">
            <a:noFill/>
          </a:ln>
        </p:spPr>
        <p:txBody>
          <a:bodyPr wrap="none" lIns="0" tIns="0" rIns="0" bIns="0" rtlCol="0">
            <a:spAutoFit/>
          </a:bodyPr>
          <a:lstStyle/>
          <a:p>
            <a:pPr marL="0" lvl="1" indent="-98541" algn="ctr" defTabSz="854234">
              <a:lnSpc>
                <a:spcPts val="1200"/>
              </a:lnSpc>
              <a:buClr>
                <a:prstClr val="white">
                  <a:lumMod val="65000"/>
                </a:prstClr>
              </a:buClr>
              <a:buSzPct val="80000"/>
              <a:tabLst>
                <a:tab pos="6151026" algn="l"/>
              </a:tabLst>
              <a:defRPr/>
            </a:pPr>
            <a:r>
              <a:rPr lang="en-US" altLang="ko-KR" sz="1000" spc="-50" dirty="0">
                <a:ln w="1270">
                  <a:solidFill>
                    <a:srgbClr val="3CB7E1">
                      <a:alpha val="0"/>
                    </a:srgbClr>
                  </a:solidFill>
                </a:ln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Monotype Sorts"/>
              </a:rPr>
              <a:t>DBMS</a:t>
            </a:r>
            <a:endParaRPr lang="ko-KR" altLang="en-US" sz="1000" spc="-50" dirty="0">
              <a:ln w="1270">
                <a:solidFill>
                  <a:srgbClr val="3CB7E1">
                    <a:alpha val="0"/>
                  </a:srgbClr>
                </a:solidFill>
              </a:ln>
              <a:solidFill>
                <a:srgbClr val="000000"/>
              </a:solidFill>
              <a:latin typeface="KoPub돋움체 Bold" panose="02020603020101020101" pitchFamily="18" charset="-127"/>
              <a:ea typeface="KoPub돋움체 Bold" panose="02020603020101020101" pitchFamily="18" charset="-127"/>
              <a:sym typeface="Monotype Sorts"/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6E18C0D9-6A4D-41EB-BE27-3FB7CC2E8A55}"/>
              </a:ext>
            </a:extLst>
          </p:cNvPr>
          <p:cNvSpPr txBox="1"/>
          <p:nvPr/>
        </p:nvSpPr>
        <p:spPr>
          <a:xfrm>
            <a:off x="9422576" y="6492723"/>
            <a:ext cx="65723" cy="13849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lvl="0" indent="-285750" algn="r">
              <a:defRPr/>
            </a:pPr>
            <a:r>
              <a:rPr lang="en-US" altLang="ko-KR" sz="900">
                <a:gradFill>
                  <a:gsLst>
                    <a:gs pos="99351">
                      <a:srgbClr val="505E68"/>
                    </a:gs>
                    <a:gs pos="88961">
                      <a:srgbClr val="505E68"/>
                    </a:gs>
                  </a:gsLst>
                  <a:lin ang="5400000" scaled="1"/>
                </a:gra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4</a:t>
            </a:r>
            <a:endParaRPr lang="ko-KR" altLang="en-US" sz="90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000000"/>
              </a:solidFill>
              <a:latin typeface="Bookman Old Style" panose="02050604050505020204" pitchFamily="18" charset="0"/>
              <a:ea typeface="+mn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20768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사각형: 둥근 위쪽 모서리 298">
            <a:extLst>
              <a:ext uri="{FF2B5EF4-FFF2-40B4-BE49-F238E27FC236}">
                <a16:creationId xmlns:a16="http://schemas.microsoft.com/office/drawing/2014/main" id="{1FA6F948-9BEF-4A0D-BCD5-F1B51D093F9F}"/>
              </a:ext>
            </a:extLst>
          </p:cNvPr>
          <p:cNvSpPr/>
          <p:nvPr/>
        </p:nvSpPr>
        <p:spPr>
          <a:xfrm flipH="1" flipV="1">
            <a:off x="515508" y="4539269"/>
            <a:ext cx="2378985" cy="306963"/>
          </a:xfrm>
          <a:prstGeom prst="round2SameRect">
            <a:avLst/>
          </a:prstGeom>
          <a:solidFill>
            <a:srgbClr val="C9D2D5"/>
          </a:solidFill>
          <a:ln>
            <a:noFill/>
          </a:ln>
          <a:effectLst>
            <a:innerShdw blurRad="38100" dist="25400" dir="5400000">
              <a:prstClr val="black">
                <a:alpha val="26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200" b="1" kern="0" spc="-13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7" name="텍스트 개체 틀 9"/>
          <p:cNvSpPr txBox="1">
            <a:spLocks/>
          </p:cNvSpPr>
          <p:nvPr/>
        </p:nvSpPr>
        <p:spPr>
          <a:xfrm>
            <a:off x="726304" y="289024"/>
            <a:ext cx="4802760" cy="547688"/>
          </a:xfrm>
          <a:prstGeom prst="rect">
            <a:avLst/>
          </a:prstGeom>
        </p:spPr>
        <p:txBody>
          <a:bodyPr>
            <a:normAutofit/>
          </a:bodyPr>
          <a:lstStyle>
            <a:lvl1pPr marL="255588" indent="-255588" algn="l" defTabSz="1022350" rtl="0" eaLnBrk="0" fontAlgn="base" latinLnBrk="1" hangingPunct="0">
              <a:lnSpc>
                <a:spcPct val="90000"/>
              </a:lnSpc>
              <a:spcBef>
                <a:spcPts val="1113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66763" indent="-255588" algn="l" defTabSz="1022350" rtl="0" eaLnBrk="0" fontAlgn="base" latinLnBrk="1" hangingPunct="0">
              <a:lnSpc>
                <a:spcPct val="90000"/>
              </a:lnSpc>
              <a:spcBef>
                <a:spcPts val="563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7938" indent="-255588" algn="l" defTabSz="1022350" rtl="0" eaLnBrk="0" fontAlgn="base" latinLnBrk="1" hangingPunct="0">
              <a:lnSpc>
                <a:spcPct val="90000"/>
              </a:lnSpc>
              <a:spcBef>
                <a:spcPts val="563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89113" indent="-255588" algn="l" defTabSz="1022350" rtl="0" eaLnBrk="0" fontAlgn="base" latinLnBrk="1" hangingPunct="0">
              <a:lnSpc>
                <a:spcPct val="90000"/>
              </a:lnSpc>
              <a:spcBef>
                <a:spcPts val="563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00288" indent="-255588" algn="l" defTabSz="1022350" rtl="0" eaLnBrk="0" fontAlgn="base" latinLnBrk="1" hangingPunct="0">
              <a:lnSpc>
                <a:spcPct val="90000"/>
              </a:lnSpc>
              <a:spcBef>
                <a:spcPts val="563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11574" indent="-255598" algn="l" defTabSz="1022391" rtl="0" eaLnBrk="1" latinLnBrk="1" hangingPunct="1">
              <a:lnSpc>
                <a:spcPct val="90000"/>
              </a:lnSpc>
              <a:spcBef>
                <a:spcPts val="559"/>
              </a:spcBef>
              <a:buFont typeface="Arial" panose="020B0604020202020204" pitchFamily="34" charset="0"/>
              <a:buChar char="•"/>
              <a:defRPr sz="2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22770" indent="-255598" algn="l" defTabSz="1022391" rtl="0" eaLnBrk="1" latinLnBrk="1" hangingPunct="1">
              <a:lnSpc>
                <a:spcPct val="90000"/>
              </a:lnSpc>
              <a:spcBef>
                <a:spcPts val="559"/>
              </a:spcBef>
              <a:buFont typeface="Arial" panose="020B0604020202020204" pitchFamily="34" charset="0"/>
              <a:buChar char="•"/>
              <a:defRPr sz="2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33965" indent="-255598" algn="l" defTabSz="1022391" rtl="0" eaLnBrk="1" latinLnBrk="1" hangingPunct="1">
              <a:lnSpc>
                <a:spcPct val="90000"/>
              </a:lnSpc>
              <a:spcBef>
                <a:spcPts val="559"/>
              </a:spcBef>
              <a:buFont typeface="Arial" panose="020B0604020202020204" pitchFamily="34" charset="0"/>
              <a:buChar char="•"/>
              <a:defRPr sz="2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45160" indent="-255598" algn="l" defTabSz="1022391" rtl="0" eaLnBrk="1" latinLnBrk="1" hangingPunct="1">
              <a:lnSpc>
                <a:spcPct val="90000"/>
              </a:lnSpc>
              <a:spcBef>
                <a:spcPts val="559"/>
              </a:spcBef>
              <a:buFont typeface="Arial" panose="020B0604020202020204" pitchFamily="34" charset="0"/>
              <a:buChar char="•"/>
              <a:defRPr sz="2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en-US" altLang="ko-KR" sz="2000" spc="-100" dirty="0">
                <a:ln w="0"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SmartFresh™ -  </a:t>
            </a:r>
            <a:r>
              <a:rPr lang="ko-KR" altLang="en-US" sz="2000" spc="-100" dirty="0">
                <a:ln w="0"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서버 컨버전 솔루션     </a:t>
            </a:r>
          </a:p>
        </p:txBody>
      </p:sp>
      <p:sp>
        <p:nvSpPr>
          <p:cNvPr id="23" name="Google Shape;103;p3"/>
          <p:cNvSpPr txBox="1">
            <a:spLocks/>
          </p:cNvSpPr>
          <p:nvPr/>
        </p:nvSpPr>
        <p:spPr>
          <a:xfrm>
            <a:off x="776536" y="620688"/>
            <a:ext cx="8811964" cy="6894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640" tIns="39640" rIns="39640" bIns="3964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/>
            </a:defPPr>
            <a:lvl1pPr marR="0" lv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"/>
              <a:buFont typeface="Arial"/>
              <a:defRPr sz="1600" b="0" i="0" u="none" strike="noStrike" cap="none" spc="-3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/>
              </a:defRPr>
            </a:lvl1pPr>
            <a:lvl2pPr marR="0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2pPr>
            <a:lvl3pPr marR="0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3pPr>
            <a:lvl4pPr marR="0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4pPr>
            <a:lvl5pPr marR="0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5pPr>
            <a:lvl6pPr marR="0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6pPr>
            <a:lvl7pPr marR="0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7pPr>
            <a:lvl8pPr marR="0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8pPr>
            <a:lvl9pPr marR="0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9pPr>
          </a:lstStyle>
          <a:p>
            <a:pPr lvl="0" latinLnBrk="0"/>
            <a:r>
              <a:rPr lang="ko-KR" altLang="en-US" sz="1200" spc="-10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</a:rPr>
              <a:t>자동화 도구를 이용하여 서버 교체 혹은 업그레이드 시 기존 운영체제에서 실행되는 애플리케이션을 새로운 운영체제에서 실행될 수 있도록 </a:t>
            </a:r>
            <a:r>
              <a:rPr lang="ko-KR" altLang="en-US" sz="1800" spc="-10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C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애플리케이션 소스를 자동으로 변환</a:t>
            </a:r>
            <a:r>
              <a:rPr lang="ko-KR" altLang="en-US" sz="1200" spc="-10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</a:rPr>
              <a:t>합니다</a:t>
            </a:r>
            <a:r>
              <a:rPr lang="en-US" altLang="ko-KR" sz="1200" spc="-10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25" name="TextBox 68">
            <a:extLst>
              <a:ext uri="{FF2B5EF4-FFF2-40B4-BE49-F238E27FC236}">
                <a16:creationId xmlns:a16="http://schemas.microsoft.com/office/drawing/2014/main" id="{FC35ED6E-9CF3-4A95-A976-E0FAA9BC1B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7695" y="212802"/>
            <a:ext cx="209994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defPPr>
              <a:defRPr lang="ko-KR"/>
            </a:defPPr>
            <a:lvl1pPr marR="0" lv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400" b="1" i="0" u="none" strike="noStrike" cap="none" spc="-300" normalizeH="0" baseline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218C97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  <a:lvl2pPr marL="742950" indent="-285750" defTabSz="914400" eaLnBrk="0" hangingPunct="0">
              <a:defRPr kumimoji="1" sz="2100"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defTabSz="914400" eaLnBrk="0" hangingPunct="0">
              <a:defRPr kumimoji="1" sz="2100"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371600" defTabSz="914400" eaLnBrk="0" hangingPunct="0">
              <a:defRPr kumimoji="1" sz="2100"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defTabSz="914400" eaLnBrk="0" hangingPunct="0">
              <a:defRPr kumimoji="1" sz="2100"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1066800" eaLnBrk="0" fontAlgn="base" hangingPunct="0">
              <a:spcBef>
                <a:spcPct val="0"/>
              </a:spcBef>
              <a:spcAft>
                <a:spcPct val="0"/>
              </a:spcAft>
              <a:defRPr kumimoji="1" sz="2100"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1066800" eaLnBrk="0" fontAlgn="base" hangingPunct="0">
              <a:spcBef>
                <a:spcPct val="0"/>
              </a:spcBef>
              <a:spcAft>
                <a:spcPct val="0"/>
              </a:spcAft>
              <a:defRPr kumimoji="1" sz="2100"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1066800" eaLnBrk="0" fontAlgn="base" hangingPunct="0">
              <a:spcBef>
                <a:spcPct val="0"/>
              </a:spcBef>
              <a:spcAft>
                <a:spcPct val="0"/>
              </a:spcAft>
              <a:defRPr kumimoji="1" sz="2100"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1066800" eaLnBrk="0" fontAlgn="base" hangingPunct="0">
              <a:spcBef>
                <a:spcPct val="0"/>
              </a:spcBef>
              <a:spcAft>
                <a:spcPct val="0"/>
              </a:spcAft>
              <a:defRPr kumimoji="1" sz="2100"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600" b="0" dirty="0">
                <a:ln w="0"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Impact" panose="020B0806030902050204" pitchFamily="34" charset="0"/>
              </a:rPr>
              <a:t>3</a:t>
            </a:r>
            <a:endParaRPr kumimoji="0" lang="ko-KR" altLang="en-US" sz="3600" b="0" i="0" u="none" strike="noStrike" kern="1200" cap="none" spc="-300" normalizeH="0" baseline="0" noProof="0" dirty="0">
              <a:ln w="0"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Impact" panose="020B0806030902050204" pitchFamily="34" charset="0"/>
              <a:ea typeface="HY헤드라인M" panose="02030600000101010101" pitchFamily="18" charset="-127"/>
              <a:cs typeface="+mn-cs"/>
            </a:endParaRPr>
          </a:p>
        </p:txBody>
      </p:sp>
      <p:sp>
        <p:nvSpPr>
          <p:cNvPr id="50" name="Rectangle 156">
            <a:extLst>
              <a:ext uri="{FF2B5EF4-FFF2-40B4-BE49-F238E27FC236}">
                <a16:creationId xmlns:a16="http://schemas.microsoft.com/office/drawing/2014/main" id="{76003226-0B74-4F86-B310-88B0F13FF9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6536" y="1853657"/>
            <a:ext cx="8811964" cy="2439296"/>
          </a:xfrm>
          <a:prstGeom prst="rect">
            <a:avLst/>
          </a:prstGeom>
          <a:solidFill>
            <a:srgbClr val="D7DEE1"/>
          </a:solidFill>
          <a:ln w="6350">
            <a:noFill/>
            <a:miter lim="800000"/>
            <a:headEnd/>
            <a:tailEnd/>
          </a:ln>
          <a:effectLst/>
        </p:spPr>
        <p:txBody>
          <a:bodyPr lIns="36000" tIns="36000" rIns="36000" bIns="36000" anchor="t"/>
          <a:lstStyle/>
          <a:p>
            <a:pPr algn="ctr" defTabSz="457200" latinLnBrk="0"/>
            <a:endParaRPr lang="ko-KR" altLang="en-US" sz="100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51" name="Rectangle 156">
            <a:extLst>
              <a:ext uri="{FF2B5EF4-FFF2-40B4-BE49-F238E27FC236}">
                <a16:creationId xmlns:a16="http://schemas.microsoft.com/office/drawing/2014/main" id="{76003226-0B74-4F86-B310-88B0F13FF9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9741" y="1995905"/>
            <a:ext cx="8272270" cy="2154799"/>
          </a:xfrm>
          <a:prstGeom prst="rect">
            <a:avLst/>
          </a:prstGeom>
          <a:solidFill>
            <a:schemeClr val="bg1"/>
          </a:solidFill>
          <a:ln w="6350">
            <a:solidFill>
              <a:srgbClr val="C9D2D5"/>
            </a:solidFill>
            <a:miter lim="800000"/>
            <a:headEnd/>
            <a:tailEnd/>
          </a:ln>
          <a:effectLst/>
        </p:spPr>
        <p:txBody>
          <a:bodyPr lIns="36000" tIns="36000" rIns="36000" bIns="36000" anchor="t"/>
          <a:lstStyle/>
          <a:p>
            <a:pPr algn="ctr" defTabSz="457200" latinLnBrk="0"/>
            <a:endParaRPr lang="ko-KR" altLang="en-US" sz="100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id="{4F97C3CE-AF7B-4595-849C-A29AADB58E0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34" y="2519947"/>
            <a:ext cx="1108800" cy="1197085"/>
          </a:xfrm>
          <a:prstGeom prst="rect">
            <a:avLst/>
          </a:prstGeom>
        </p:spPr>
      </p:pic>
      <p:sp>
        <p:nvSpPr>
          <p:cNvPr id="64" name="모서리가 둥근 직사각형 63"/>
          <p:cNvSpPr/>
          <p:nvPr/>
        </p:nvSpPr>
        <p:spPr>
          <a:xfrm>
            <a:off x="1352600" y="2857482"/>
            <a:ext cx="1755909" cy="497777"/>
          </a:xfrm>
          <a:prstGeom prst="roundRect">
            <a:avLst>
              <a:gd name="adj" fmla="val 13643"/>
            </a:avLst>
          </a:prstGeom>
          <a:solidFill>
            <a:srgbClr val="C9D2D5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39761"/>
            <a:endParaRPr lang="ko-KR" altLang="en-US" sz="1653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D7E11D51-7253-424B-B9E5-99E6AF6EEB72}"/>
              </a:ext>
            </a:extLst>
          </p:cNvPr>
          <p:cNvSpPr txBox="1"/>
          <p:nvPr/>
        </p:nvSpPr>
        <p:spPr>
          <a:xfrm>
            <a:off x="1404176" y="2885491"/>
            <a:ext cx="1526725" cy="4603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 fontAlgn="ctr" latinLnBrk="0">
              <a:lnSpc>
                <a:spcPts val="1400"/>
              </a:lnSpc>
              <a:defRPr/>
            </a:pPr>
            <a:r>
              <a:rPr lang="ko-KR" altLang="en-US" sz="120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Monotype Sorts"/>
              </a:rPr>
              <a:t>현행시스템</a:t>
            </a:r>
            <a:r>
              <a:rPr lang="en-US" altLang="ko-KR" sz="120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Monotype Sorts"/>
              </a:rPr>
              <a:t>OS</a:t>
            </a:r>
          </a:p>
          <a:p>
            <a:pPr algn="ctr" defTabSz="457200" fontAlgn="ctr" latinLnBrk="0">
              <a:lnSpc>
                <a:spcPts val="1400"/>
              </a:lnSpc>
              <a:defRPr/>
            </a:pPr>
            <a:r>
              <a:rPr lang="ko-KR" altLang="en-US" sz="120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Monotype Sorts"/>
              </a:rPr>
              <a:t>기반의 </a:t>
            </a:r>
            <a:r>
              <a:rPr lang="en-US" altLang="ko-KR" sz="120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Monotype Sorts"/>
              </a:rPr>
              <a:t>Source </a:t>
            </a:r>
            <a:r>
              <a:rPr lang="ko-KR" altLang="en-US" sz="120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Monotype Sorts"/>
              </a:rPr>
              <a:t>코드</a:t>
            </a:r>
            <a:endParaRPr lang="ko-KR" altLang="en-US" sz="120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000000"/>
              </a:solidFill>
              <a:latin typeface="KoPub돋움체 Bold" panose="02020603020101020101" pitchFamily="18" charset="-127"/>
              <a:ea typeface="KoPub돋움체 Bold" panose="02020603020101020101" pitchFamily="18" charset="-127"/>
              <a:sym typeface="Monotype Sorts"/>
            </a:endParaRPr>
          </a:p>
        </p:txBody>
      </p:sp>
      <p:sp>
        <p:nvSpPr>
          <p:cNvPr id="74" name="1/2 액자 73"/>
          <p:cNvSpPr/>
          <p:nvPr/>
        </p:nvSpPr>
        <p:spPr bwMode="gray">
          <a:xfrm>
            <a:off x="788071" y="1853656"/>
            <a:ext cx="195068" cy="178009"/>
          </a:xfrm>
          <a:prstGeom prst="halfFrame">
            <a:avLst/>
          </a:prstGeom>
          <a:solidFill>
            <a:srgbClr val="7F2682"/>
          </a:solidFill>
          <a:ln w="9525">
            <a:noFill/>
          </a:ln>
        </p:spPr>
        <p:txBody>
          <a:bodyPr wrap="square" lIns="144000" tIns="0" rIns="0" bIns="0" rtlCol="0" anchor="ctr" anchorCtr="0"/>
          <a:lstStyle/>
          <a:p>
            <a:pPr algn="ctr" defTabSz="1009650" fontAlgn="base" latinLnBrk="0">
              <a:lnSpc>
                <a:spcPct val="110000"/>
              </a:lnSpc>
              <a:buClr>
                <a:schemeClr val="tx1">
                  <a:lumMod val="75000"/>
                  <a:lumOff val="25000"/>
                </a:schemeClr>
              </a:buClr>
              <a:buSzPct val="100000"/>
            </a:pPr>
            <a:endParaRPr kumimoji="1" lang="ko-KR" altLang="en-US" sz="1800" dirty="0" err="1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407" t="1235"/>
          <a:stretch/>
        </p:blipFill>
        <p:spPr>
          <a:xfrm>
            <a:off x="5403914" y="2131925"/>
            <a:ext cx="1458847" cy="347314"/>
          </a:xfrm>
          <a:prstGeom prst="rect">
            <a:avLst/>
          </a:prstGeom>
        </p:spPr>
      </p:pic>
      <p:sp>
        <p:nvSpPr>
          <p:cNvPr id="77" name="Rectangle 156">
            <a:extLst>
              <a:ext uri="{FF2B5EF4-FFF2-40B4-BE49-F238E27FC236}">
                <a16:creationId xmlns:a16="http://schemas.microsoft.com/office/drawing/2014/main" id="{76003226-0B74-4F86-B310-88B0F13FF9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56608" y="2456937"/>
            <a:ext cx="1407259" cy="1548127"/>
          </a:xfrm>
          <a:prstGeom prst="rect">
            <a:avLst/>
          </a:prstGeom>
          <a:solidFill>
            <a:srgbClr val="C9D2D5"/>
          </a:solidFill>
          <a:ln w="6350">
            <a:noFill/>
            <a:miter lim="800000"/>
            <a:headEnd/>
            <a:tailEnd/>
          </a:ln>
          <a:effectLst/>
        </p:spPr>
        <p:txBody>
          <a:bodyPr lIns="36000" tIns="36000" rIns="36000" bIns="36000" anchor="t"/>
          <a:lstStyle/>
          <a:p>
            <a:pPr algn="ctr" defTabSz="457200" latinLnBrk="0"/>
            <a:endParaRPr lang="ko-KR" altLang="en-US" sz="100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78" name="모서리가 둥근 직사각형 18">
            <a:extLst>
              <a:ext uri="{FF2B5EF4-FFF2-40B4-BE49-F238E27FC236}">
                <a16:creationId xmlns:a16="http://schemas.microsoft.com/office/drawing/2014/main" id="{61B057C4-E368-425E-9248-30D23488645D}"/>
              </a:ext>
            </a:extLst>
          </p:cNvPr>
          <p:cNvSpPr/>
          <p:nvPr/>
        </p:nvSpPr>
        <p:spPr>
          <a:xfrm>
            <a:off x="3645507" y="2551541"/>
            <a:ext cx="1219232" cy="387626"/>
          </a:xfrm>
          <a:prstGeom prst="roundRect">
            <a:avLst>
              <a:gd name="adj" fmla="val 6787"/>
            </a:avLst>
          </a:prstGeom>
          <a:solidFill>
            <a:srgbClr val="FFFFFF"/>
          </a:solidFill>
          <a:ln w="9525">
            <a:solidFill>
              <a:srgbClr val="2145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3529" tIns="46765" rIns="93529" bIns="46765" rtlCol="0" anchor="ctr"/>
          <a:lstStyle/>
          <a:p>
            <a:pPr marL="0" marR="0" lvl="0" indent="0" algn="ctr" defTabSz="1066885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 w="1270"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KoPub돋움체 Bold"/>
              <a:ea typeface="KoPub돋움체 Bold"/>
              <a:cs typeface="+mn-cs"/>
            </a:endParaRPr>
          </a:p>
        </p:txBody>
      </p:sp>
      <p:sp>
        <p:nvSpPr>
          <p:cNvPr id="79" name="모서리가 둥근 직사각형 18">
            <a:extLst>
              <a:ext uri="{FF2B5EF4-FFF2-40B4-BE49-F238E27FC236}">
                <a16:creationId xmlns:a16="http://schemas.microsoft.com/office/drawing/2014/main" id="{61B057C4-E368-425E-9248-30D23488645D}"/>
              </a:ext>
            </a:extLst>
          </p:cNvPr>
          <p:cNvSpPr/>
          <p:nvPr/>
        </p:nvSpPr>
        <p:spPr>
          <a:xfrm>
            <a:off x="3645507" y="3038468"/>
            <a:ext cx="1219232" cy="387626"/>
          </a:xfrm>
          <a:prstGeom prst="roundRect">
            <a:avLst>
              <a:gd name="adj" fmla="val 6787"/>
            </a:avLst>
          </a:prstGeom>
          <a:solidFill>
            <a:srgbClr val="FFFFFF"/>
          </a:solidFill>
          <a:ln w="9525">
            <a:solidFill>
              <a:srgbClr val="2145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3529" tIns="46765" rIns="93529" bIns="46765" rtlCol="0" anchor="ctr"/>
          <a:lstStyle/>
          <a:p>
            <a:pPr marL="0" marR="0" lvl="0" indent="0" algn="ctr" defTabSz="1066885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 w="1270"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KoPub돋움체 Bold"/>
              <a:ea typeface="KoPub돋움체 Bold"/>
              <a:cs typeface="+mn-cs"/>
            </a:endParaRPr>
          </a:p>
        </p:txBody>
      </p:sp>
      <p:sp>
        <p:nvSpPr>
          <p:cNvPr id="80" name="모서리가 둥근 직사각형 18">
            <a:extLst>
              <a:ext uri="{FF2B5EF4-FFF2-40B4-BE49-F238E27FC236}">
                <a16:creationId xmlns:a16="http://schemas.microsoft.com/office/drawing/2014/main" id="{61B057C4-E368-425E-9248-30D23488645D}"/>
              </a:ext>
            </a:extLst>
          </p:cNvPr>
          <p:cNvSpPr/>
          <p:nvPr/>
        </p:nvSpPr>
        <p:spPr>
          <a:xfrm>
            <a:off x="3645507" y="3525395"/>
            <a:ext cx="1219232" cy="387626"/>
          </a:xfrm>
          <a:prstGeom prst="roundRect">
            <a:avLst>
              <a:gd name="adj" fmla="val 6787"/>
            </a:avLst>
          </a:prstGeom>
          <a:solidFill>
            <a:srgbClr val="FFFFFF"/>
          </a:solidFill>
          <a:ln w="9525">
            <a:solidFill>
              <a:srgbClr val="2145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3529" tIns="46765" rIns="93529" bIns="46765" rtlCol="0" anchor="ctr"/>
          <a:lstStyle/>
          <a:p>
            <a:pPr marL="0" marR="0" lvl="0" indent="0" algn="ctr" defTabSz="1066885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 w="1270"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KoPub돋움체 Bold"/>
              <a:ea typeface="KoPub돋움체 Bold"/>
              <a:cs typeface="+mn-cs"/>
            </a:endParaRPr>
          </a:p>
        </p:txBody>
      </p:sp>
      <p:sp>
        <p:nvSpPr>
          <p:cNvPr id="81" name="Rectangle 156">
            <a:extLst>
              <a:ext uri="{FF2B5EF4-FFF2-40B4-BE49-F238E27FC236}">
                <a16:creationId xmlns:a16="http://schemas.microsoft.com/office/drawing/2014/main" id="{76003226-0B74-4F86-B310-88B0F13FF9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25008" y="2456937"/>
            <a:ext cx="2216659" cy="1548127"/>
          </a:xfrm>
          <a:prstGeom prst="rect">
            <a:avLst/>
          </a:prstGeom>
          <a:solidFill>
            <a:srgbClr val="C9D2D5"/>
          </a:solidFill>
          <a:ln w="6350">
            <a:noFill/>
            <a:miter lim="800000"/>
            <a:headEnd/>
            <a:tailEnd/>
          </a:ln>
          <a:effectLst/>
        </p:spPr>
        <p:txBody>
          <a:bodyPr lIns="36000" tIns="36000" rIns="36000" bIns="36000" anchor="t"/>
          <a:lstStyle/>
          <a:p>
            <a:pPr algn="ctr" defTabSz="457200" latinLnBrk="0"/>
            <a:endParaRPr lang="ko-KR" altLang="en-US" sz="100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82" name="모서리가 둥근 직사각형 18">
            <a:extLst>
              <a:ext uri="{FF2B5EF4-FFF2-40B4-BE49-F238E27FC236}">
                <a16:creationId xmlns:a16="http://schemas.microsoft.com/office/drawing/2014/main" id="{61B057C4-E368-425E-9248-30D23488645D}"/>
              </a:ext>
            </a:extLst>
          </p:cNvPr>
          <p:cNvSpPr/>
          <p:nvPr/>
        </p:nvSpPr>
        <p:spPr>
          <a:xfrm>
            <a:off x="5109383" y="2551541"/>
            <a:ext cx="2047909" cy="387626"/>
          </a:xfrm>
          <a:prstGeom prst="roundRect">
            <a:avLst>
              <a:gd name="adj" fmla="val 6787"/>
            </a:avLst>
          </a:prstGeom>
          <a:solidFill>
            <a:srgbClr val="FFFFFF"/>
          </a:solidFill>
          <a:ln w="9525">
            <a:solidFill>
              <a:srgbClr val="2145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3529" tIns="46765" rIns="93529" bIns="46765" rtlCol="0" anchor="ctr"/>
          <a:lstStyle/>
          <a:p>
            <a:pPr marL="0" marR="0" lvl="0" indent="0" algn="ctr" defTabSz="1066885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 w="1270"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KoPub돋움체 Bold"/>
              <a:ea typeface="KoPub돋움체 Bold"/>
              <a:cs typeface="+mn-cs"/>
            </a:endParaRPr>
          </a:p>
        </p:txBody>
      </p:sp>
      <p:sp>
        <p:nvSpPr>
          <p:cNvPr id="83" name="모서리가 둥근 직사각형 18">
            <a:extLst>
              <a:ext uri="{FF2B5EF4-FFF2-40B4-BE49-F238E27FC236}">
                <a16:creationId xmlns:a16="http://schemas.microsoft.com/office/drawing/2014/main" id="{61B057C4-E368-425E-9248-30D23488645D}"/>
              </a:ext>
            </a:extLst>
          </p:cNvPr>
          <p:cNvSpPr/>
          <p:nvPr/>
        </p:nvSpPr>
        <p:spPr>
          <a:xfrm>
            <a:off x="5109383" y="3055372"/>
            <a:ext cx="995928" cy="387626"/>
          </a:xfrm>
          <a:prstGeom prst="roundRect">
            <a:avLst>
              <a:gd name="adj" fmla="val 6787"/>
            </a:avLst>
          </a:prstGeom>
          <a:solidFill>
            <a:srgbClr val="FFFFFF"/>
          </a:solidFill>
          <a:ln w="9525">
            <a:solidFill>
              <a:srgbClr val="2145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3529" tIns="46765" rIns="93529" bIns="46765" rtlCol="0" anchor="ctr"/>
          <a:lstStyle/>
          <a:p>
            <a:pPr marL="0" marR="0" lvl="0" indent="0" algn="ctr" defTabSz="1066885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 w="1270"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KoPub돋움체 Bold"/>
              <a:ea typeface="KoPub돋움체 Bold"/>
              <a:cs typeface="+mn-cs"/>
            </a:endParaRPr>
          </a:p>
        </p:txBody>
      </p:sp>
      <p:sp>
        <p:nvSpPr>
          <p:cNvPr id="84" name="모서리가 둥근 직사각형 18">
            <a:extLst>
              <a:ext uri="{FF2B5EF4-FFF2-40B4-BE49-F238E27FC236}">
                <a16:creationId xmlns:a16="http://schemas.microsoft.com/office/drawing/2014/main" id="{61B057C4-E368-425E-9248-30D23488645D}"/>
              </a:ext>
            </a:extLst>
          </p:cNvPr>
          <p:cNvSpPr/>
          <p:nvPr/>
        </p:nvSpPr>
        <p:spPr>
          <a:xfrm>
            <a:off x="6161363" y="3055372"/>
            <a:ext cx="995928" cy="387626"/>
          </a:xfrm>
          <a:prstGeom prst="roundRect">
            <a:avLst>
              <a:gd name="adj" fmla="val 6787"/>
            </a:avLst>
          </a:prstGeom>
          <a:solidFill>
            <a:srgbClr val="FFFFFF"/>
          </a:solidFill>
          <a:ln w="9525">
            <a:solidFill>
              <a:srgbClr val="2145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3529" tIns="46765" rIns="93529" bIns="46765" rtlCol="0" anchor="ctr"/>
          <a:lstStyle/>
          <a:p>
            <a:pPr marL="0" marR="0" lvl="0" indent="0" algn="ctr" defTabSz="1066885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 w="1270"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KoPub돋움체 Bold"/>
              <a:ea typeface="KoPub돋움체 Bold"/>
              <a:cs typeface="+mn-cs"/>
            </a:endParaRPr>
          </a:p>
        </p:txBody>
      </p:sp>
      <p:sp>
        <p:nvSpPr>
          <p:cNvPr id="86" name="모서리가 둥근 직사각형 18">
            <a:extLst>
              <a:ext uri="{FF2B5EF4-FFF2-40B4-BE49-F238E27FC236}">
                <a16:creationId xmlns:a16="http://schemas.microsoft.com/office/drawing/2014/main" id="{61B057C4-E368-425E-9248-30D23488645D}"/>
              </a:ext>
            </a:extLst>
          </p:cNvPr>
          <p:cNvSpPr/>
          <p:nvPr/>
        </p:nvSpPr>
        <p:spPr>
          <a:xfrm>
            <a:off x="5109383" y="3525395"/>
            <a:ext cx="995928" cy="387626"/>
          </a:xfrm>
          <a:prstGeom prst="roundRect">
            <a:avLst>
              <a:gd name="adj" fmla="val 6787"/>
            </a:avLst>
          </a:prstGeom>
          <a:solidFill>
            <a:srgbClr val="FFFFFF"/>
          </a:solidFill>
          <a:ln w="9525">
            <a:solidFill>
              <a:srgbClr val="2145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3529" tIns="46765" rIns="93529" bIns="46765" rtlCol="0" anchor="ctr"/>
          <a:lstStyle/>
          <a:p>
            <a:pPr marL="0" marR="0" lvl="0" indent="0" algn="ctr" defTabSz="1066885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 w="1270"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KoPub돋움체 Bold"/>
              <a:ea typeface="KoPub돋움체 Bold"/>
              <a:cs typeface="+mn-cs"/>
            </a:endParaRPr>
          </a:p>
        </p:txBody>
      </p:sp>
      <p:sp>
        <p:nvSpPr>
          <p:cNvPr id="87" name="모서리가 둥근 직사각형 18">
            <a:extLst>
              <a:ext uri="{FF2B5EF4-FFF2-40B4-BE49-F238E27FC236}">
                <a16:creationId xmlns:a16="http://schemas.microsoft.com/office/drawing/2014/main" id="{61B057C4-E368-425E-9248-30D23488645D}"/>
              </a:ext>
            </a:extLst>
          </p:cNvPr>
          <p:cNvSpPr/>
          <p:nvPr/>
        </p:nvSpPr>
        <p:spPr>
          <a:xfrm>
            <a:off x="6161363" y="3525395"/>
            <a:ext cx="995928" cy="387626"/>
          </a:xfrm>
          <a:prstGeom prst="roundRect">
            <a:avLst>
              <a:gd name="adj" fmla="val 6787"/>
            </a:avLst>
          </a:prstGeom>
          <a:solidFill>
            <a:srgbClr val="FFFFFF"/>
          </a:solidFill>
          <a:ln w="9525">
            <a:solidFill>
              <a:srgbClr val="2145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3529" tIns="46765" rIns="93529" bIns="46765" rtlCol="0" anchor="ctr"/>
          <a:lstStyle/>
          <a:p>
            <a:pPr marL="0" marR="0" lvl="0" indent="0" algn="ctr" defTabSz="1066885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 w="1270"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KoPub돋움체 Bold"/>
              <a:ea typeface="KoPub돋움체 Bold"/>
              <a:cs typeface="+mn-cs"/>
            </a:endParaRPr>
          </a:p>
        </p:txBody>
      </p:sp>
      <p:sp>
        <p:nvSpPr>
          <p:cNvPr id="90" name="오른쪽 화살표 89"/>
          <p:cNvSpPr/>
          <p:nvPr/>
        </p:nvSpPr>
        <p:spPr>
          <a:xfrm>
            <a:off x="3179434" y="2972893"/>
            <a:ext cx="315200" cy="258107"/>
          </a:xfrm>
          <a:prstGeom prst="rightArrow">
            <a:avLst>
              <a:gd name="adj1" fmla="val 69047"/>
              <a:gd name="adj2" fmla="val 27143"/>
            </a:avLst>
          </a:prstGeom>
          <a:solidFill>
            <a:srgbClr val="2145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4472C4">
                    <a:shade val="50000"/>
                    <a:alpha val="0"/>
                  </a:srgbClr>
                </a:solidFill>
              </a:ln>
            </a:endParaRPr>
          </a:p>
        </p:txBody>
      </p:sp>
      <p:sp>
        <p:nvSpPr>
          <p:cNvPr id="91" name="오른쪽 화살표 90"/>
          <p:cNvSpPr/>
          <p:nvPr/>
        </p:nvSpPr>
        <p:spPr>
          <a:xfrm>
            <a:off x="7329264" y="2972893"/>
            <a:ext cx="490499" cy="258107"/>
          </a:xfrm>
          <a:prstGeom prst="rightArrow">
            <a:avLst>
              <a:gd name="adj1" fmla="val 69047"/>
              <a:gd name="adj2" fmla="val 27143"/>
            </a:avLst>
          </a:prstGeom>
          <a:solidFill>
            <a:srgbClr val="2145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4472C4">
                    <a:shade val="50000"/>
                    <a:alpha val="0"/>
                  </a:srgbClr>
                </a:solidFill>
              </a:ln>
            </a:endParaRPr>
          </a:p>
        </p:txBody>
      </p:sp>
      <p:cxnSp>
        <p:nvCxnSpPr>
          <p:cNvPr id="94" name="직선 연결선 93"/>
          <p:cNvCxnSpPr/>
          <p:nvPr/>
        </p:nvCxnSpPr>
        <p:spPr>
          <a:xfrm>
            <a:off x="9349352" y="5329761"/>
            <a:ext cx="0" cy="838228"/>
          </a:xfrm>
          <a:prstGeom prst="line">
            <a:avLst/>
          </a:prstGeom>
          <a:ln w="28575">
            <a:solidFill>
              <a:srgbClr val="3CB7E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평행 사변형 94">
            <a:extLst>
              <a:ext uri="{FF2B5EF4-FFF2-40B4-BE49-F238E27FC236}">
                <a16:creationId xmlns:a16="http://schemas.microsoft.com/office/drawing/2014/main" id="{B6AFEC8E-01C7-471F-9863-6EC69359396D}"/>
              </a:ext>
            </a:extLst>
          </p:cNvPr>
          <p:cNvSpPr/>
          <p:nvPr/>
        </p:nvSpPr>
        <p:spPr>
          <a:xfrm>
            <a:off x="8543251" y="4517957"/>
            <a:ext cx="590460" cy="450979"/>
          </a:xfrm>
          <a:prstGeom prst="parallelogram">
            <a:avLst>
              <a:gd name="adj" fmla="val 90029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500">
              <a:ln>
                <a:solidFill>
                  <a:srgbClr val="4472C4">
                    <a:shade val="50000"/>
                    <a:alpha val="0"/>
                  </a:srgbClr>
                </a:solidFill>
              </a:ln>
            </a:endParaRPr>
          </a:p>
        </p:txBody>
      </p:sp>
      <p:sp>
        <p:nvSpPr>
          <p:cNvPr id="96" name="평행 사변형 95">
            <a:extLst>
              <a:ext uri="{FF2B5EF4-FFF2-40B4-BE49-F238E27FC236}">
                <a16:creationId xmlns:a16="http://schemas.microsoft.com/office/drawing/2014/main" id="{B6AFEC8E-01C7-471F-9863-6EC69359396D}"/>
              </a:ext>
            </a:extLst>
          </p:cNvPr>
          <p:cNvSpPr/>
          <p:nvPr/>
        </p:nvSpPr>
        <p:spPr>
          <a:xfrm>
            <a:off x="8948162" y="4526853"/>
            <a:ext cx="277749" cy="225447"/>
          </a:xfrm>
          <a:prstGeom prst="parallelogram">
            <a:avLst>
              <a:gd name="adj" fmla="val 90029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500">
              <a:ln>
                <a:solidFill>
                  <a:srgbClr val="4472C4">
                    <a:shade val="50000"/>
                    <a:alpha val="0"/>
                  </a:srgbClr>
                </a:solidFill>
              </a:ln>
            </a:endParaRPr>
          </a:p>
        </p:txBody>
      </p:sp>
      <p:cxnSp>
        <p:nvCxnSpPr>
          <p:cNvPr id="97" name="직선 연결선 96"/>
          <p:cNvCxnSpPr>
            <a:stCxn id="98" idx="1"/>
          </p:cNvCxnSpPr>
          <p:nvPr/>
        </p:nvCxnSpPr>
        <p:spPr>
          <a:xfrm>
            <a:off x="325932" y="4588207"/>
            <a:ext cx="0" cy="1579782"/>
          </a:xfrm>
          <a:prstGeom prst="line">
            <a:avLst/>
          </a:prstGeom>
          <a:ln w="28575">
            <a:solidFill>
              <a:srgbClr val="3CB7E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모서리가 둥근 직사각형 87">
            <a:extLst>
              <a:ext uri="{FF2B5EF4-FFF2-40B4-BE49-F238E27FC236}">
                <a16:creationId xmlns:a16="http://schemas.microsoft.com/office/drawing/2014/main" id="{1945D940-A3E8-46F3-BD45-966352D8FDD5}"/>
              </a:ext>
            </a:extLst>
          </p:cNvPr>
          <p:cNvSpPr>
            <a:spLocks noChangeAspect="1"/>
          </p:cNvSpPr>
          <p:nvPr/>
        </p:nvSpPr>
        <p:spPr>
          <a:xfrm flipH="1">
            <a:off x="325932" y="4527295"/>
            <a:ext cx="70001" cy="60912"/>
          </a:xfrm>
          <a:custGeom>
            <a:avLst/>
            <a:gdLst>
              <a:gd name="connsiteX0" fmla="*/ 0 w 5040000"/>
              <a:gd name="connsiteY0" fmla="*/ 180024 h 1080120"/>
              <a:gd name="connsiteX1" fmla="*/ 180024 w 5040000"/>
              <a:gd name="connsiteY1" fmla="*/ 0 h 1080120"/>
              <a:gd name="connsiteX2" fmla="*/ 4859976 w 5040000"/>
              <a:gd name="connsiteY2" fmla="*/ 0 h 1080120"/>
              <a:gd name="connsiteX3" fmla="*/ 5040000 w 5040000"/>
              <a:gd name="connsiteY3" fmla="*/ 180024 h 1080120"/>
              <a:gd name="connsiteX4" fmla="*/ 5040000 w 5040000"/>
              <a:gd name="connsiteY4" fmla="*/ 900096 h 1080120"/>
              <a:gd name="connsiteX5" fmla="*/ 4859976 w 5040000"/>
              <a:gd name="connsiteY5" fmla="*/ 1080120 h 1080120"/>
              <a:gd name="connsiteX6" fmla="*/ 180024 w 5040000"/>
              <a:gd name="connsiteY6" fmla="*/ 1080120 h 1080120"/>
              <a:gd name="connsiteX7" fmla="*/ 0 w 5040000"/>
              <a:gd name="connsiteY7" fmla="*/ 900096 h 1080120"/>
              <a:gd name="connsiteX8" fmla="*/ 0 w 5040000"/>
              <a:gd name="connsiteY8" fmla="*/ 180024 h 1080120"/>
              <a:gd name="connsiteX0" fmla="*/ 180024 w 5040000"/>
              <a:gd name="connsiteY0" fmla="*/ 0 h 1080120"/>
              <a:gd name="connsiteX1" fmla="*/ 4859976 w 5040000"/>
              <a:gd name="connsiteY1" fmla="*/ 0 h 1080120"/>
              <a:gd name="connsiteX2" fmla="*/ 5040000 w 5040000"/>
              <a:gd name="connsiteY2" fmla="*/ 180024 h 1080120"/>
              <a:gd name="connsiteX3" fmla="*/ 5040000 w 5040000"/>
              <a:gd name="connsiteY3" fmla="*/ 900096 h 1080120"/>
              <a:gd name="connsiteX4" fmla="*/ 4859976 w 5040000"/>
              <a:gd name="connsiteY4" fmla="*/ 1080120 h 1080120"/>
              <a:gd name="connsiteX5" fmla="*/ 180024 w 5040000"/>
              <a:gd name="connsiteY5" fmla="*/ 1080120 h 1080120"/>
              <a:gd name="connsiteX6" fmla="*/ 0 w 5040000"/>
              <a:gd name="connsiteY6" fmla="*/ 900096 h 1080120"/>
              <a:gd name="connsiteX7" fmla="*/ 0 w 5040000"/>
              <a:gd name="connsiteY7" fmla="*/ 180024 h 1080120"/>
              <a:gd name="connsiteX8" fmla="*/ 271464 w 5040000"/>
              <a:gd name="connsiteY8" fmla="*/ 91440 h 1080120"/>
              <a:gd name="connsiteX0" fmla="*/ 4859976 w 5040000"/>
              <a:gd name="connsiteY0" fmla="*/ 0 h 1080120"/>
              <a:gd name="connsiteX1" fmla="*/ 5040000 w 5040000"/>
              <a:gd name="connsiteY1" fmla="*/ 180024 h 1080120"/>
              <a:gd name="connsiteX2" fmla="*/ 5040000 w 5040000"/>
              <a:gd name="connsiteY2" fmla="*/ 900096 h 1080120"/>
              <a:gd name="connsiteX3" fmla="*/ 4859976 w 5040000"/>
              <a:gd name="connsiteY3" fmla="*/ 1080120 h 1080120"/>
              <a:gd name="connsiteX4" fmla="*/ 180024 w 5040000"/>
              <a:gd name="connsiteY4" fmla="*/ 1080120 h 1080120"/>
              <a:gd name="connsiteX5" fmla="*/ 0 w 5040000"/>
              <a:gd name="connsiteY5" fmla="*/ 900096 h 1080120"/>
              <a:gd name="connsiteX6" fmla="*/ 0 w 5040000"/>
              <a:gd name="connsiteY6" fmla="*/ 180024 h 1080120"/>
              <a:gd name="connsiteX7" fmla="*/ 271464 w 5040000"/>
              <a:gd name="connsiteY7" fmla="*/ 91440 h 1080120"/>
              <a:gd name="connsiteX0" fmla="*/ 4859976 w 5040000"/>
              <a:gd name="connsiteY0" fmla="*/ 0 h 1080120"/>
              <a:gd name="connsiteX1" fmla="*/ 5040000 w 5040000"/>
              <a:gd name="connsiteY1" fmla="*/ 180024 h 1080120"/>
              <a:gd name="connsiteX2" fmla="*/ 5040000 w 5040000"/>
              <a:gd name="connsiteY2" fmla="*/ 900096 h 1080120"/>
              <a:gd name="connsiteX3" fmla="*/ 4859976 w 5040000"/>
              <a:gd name="connsiteY3" fmla="*/ 1080120 h 1080120"/>
              <a:gd name="connsiteX4" fmla="*/ 180024 w 5040000"/>
              <a:gd name="connsiteY4" fmla="*/ 1080120 h 1080120"/>
              <a:gd name="connsiteX5" fmla="*/ 0 w 5040000"/>
              <a:gd name="connsiteY5" fmla="*/ 900096 h 1080120"/>
              <a:gd name="connsiteX6" fmla="*/ 0 w 5040000"/>
              <a:gd name="connsiteY6" fmla="*/ 180024 h 1080120"/>
              <a:gd name="connsiteX0" fmla="*/ 4859976 w 5040000"/>
              <a:gd name="connsiteY0" fmla="*/ 0 h 1080120"/>
              <a:gd name="connsiteX1" fmla="*/ 5040000 w 5040000"/>
              <a:gd name="connsiteY1" fmla="*/ 180024 h 1080120"/>
              <a:gd name="connsiteX2" fmla="*/ 5040000 w 5040000"/>
              <a:gd name="connsiteY2" fmla="*/ 900096 h 1080120"/>
              <a:gd name="connsiteX3" fmla="*/ 4859976 w 5040000"/>
              <a:gd name="connsiteY3" fmla="*/ 1080120 h 1080120"/>
              <a:gd name="connsiteX4" fmla="*/ 180024 w 5040000"/>
              <a:gd name="connsiteY4" fmla="*/ 1080120 h 1080120"/>
              <a:gd name="connsiteX5" fmla="*/ 0 w 5040000"/>
              <a:gd name="connsiteY5" fmla="*/ 900096 h 1080120"/>
              <a:gd name="connsiteX0" fmla="*/ 4679952 w 4859976"/>
              <a:gd name="connsiteY0" fmla="*/ 0 h 1080120"/>
              <a:gd name="connsiteX1" fmla="*/ 4859976 w 4859976"/>
              <a:gd name="connsiteY1" fmla="*/ 180024 h 1080120"/>
              <a:gd name="connsiteX2" fmla="*/ 4859976 w 4859976"/>
              <a:gd name="connsiteY2" fmla="*/ 900096 h 1080120"/>
              <a:gd name="connsiteX3" fmla="*/ 4679952 w 4859976"/>
              <a:gd name="connsiteY3" fmla="*/ 1080120 h 1080120"/>
              <a:gd name="connsiteX4" fmla="*/ 0 w 4859976"/>
              <a:gd name="connsiteY4" fmla="*/ 1080120 h 1080120"/>
              <a:gd name="connsiteX0" fmla="*/ 0 w 180024"/>
              <a:gd name="connsiteY0" fmla="*/ 0 h 1080120"/>
              <a:gd name="connsiteX1" fmla="*/ 180024 w 180024"/>
              <a:gd name="connsiteY1" fmla="*/ 180024 h 1080120"/>
              <a:gd name="connsiteX2" fmla="*/ 180024 w 180024"/>
              <a:gd name="connsiteY2" fmla="*/ 900096 h 1080120"/>
              <a:gd name="connsiteX3" fmla="*/ 0 w 180024"/>
              <a:gd name="connsiteY3" fmla="*/ 1080120 h 1080120"/>
              <a:gd name="connsiteX0" fmla="*/ 0 w 180024"/>
              <a:gd name="connsiteY0" fmla="*/ 0 h 900096"/>
              <a:gd name="connsiteX1" fmla="*/ 180024 w 180024"/>
              <a:gd name="connsiteY1" fmla="*/ 180024 h 900096"/>
              <a:gd name="connsiteX2" fmla="*/ 180024 w 180024"/>
              <a:gd name="connsiteY2" fmla="*/ 900096 h 900096"/>
              <a:gd name="connsiteX0" fmla="*/ 0 w 180024"/>
              <a:gd name="connsiteY0" fmla="*/ 0 h 180024"/>
              <a:gd name="connsiteX1" fmla="*/ 180024 w 180024"/>
              <a:gd name="connsiteY1" fmla="*/ 180024 h 180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80024" h="180024">
                <a:moveTo>
                  <a:pt x="0" y="0"/>
                </a:moveTo>
                <a:cubicBezTo>
                  <a:pt x="99425" y="0"/>
                  <a:pt x="180024" y="80599"/>
                  <a:pt x="180024" y="180024"/>
                </a:cubicBezTo>
              </a:path>
            </a:pathLst>
          </a:cu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888980" latinLnBrk="1">
              <a:buClrTx/>
              <a:defRPr/>
            </a:pPr>
            <a:endParaRPr lang="ko-KR" altLang="en-US" sz="1750" kern="1200">
              <a:ln w="1270"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505050"/>
              </a:solidFill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99" name="직선 연결선 98"/>
          <p:cNvCxnSpPr>
            <a:stCxn id="98" idx="0"/>
          </p:cNvCxnSpPr>
          <p:nvPr/>
        </p:nvCxnSpPr>
        <p:spPr>
          <a:xfrm flipV="1">
            <a:off x="395933" y="4521898"/>
            <a:ext cx="8716926" cy="5397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모서리가 둥근 직사각형 87">
            <a:extLst>
              <a:ext uri="{FF2B5EF4-FFF2-40B4-BE49-F238E27FC236}">
                <a16:creationId xmlns:a16="http://schemas.microsoft.com/office/drawing/2014/main" id="{1945D940-A3E8-46F3-BD45-966352D8FDD5}"/>
              </a:ext>
            </a:extLst>
          </p:cNvPr>
          <p:cNvSpPr>
            <a:spLocks noChangeAspect="1"/>
          </p:cNvSpPr>
          <p:nvPr/>
        </p:nvSpPr>
        <p:spPr>
          <a:xfrm flipH="1" flipV="1">
            <a:off x="325932" y="6167202"/>
            <a:ext cx="70001" cy="60912"/>
          </a:xfrm>
          <a:custGeom>
            <a:avLst/>
            <a:gdLst>
              <a:gd name="connsiteX0" fmla="*/ 0 w 5040000"/>
              <a:gd name="connsiteY0" fmla="*/ 180024 h 1080120"/>
              <a:gd name="connsiteX1" fmla="*/ 180024 w 5040000"/>
              <a:gd name="connsiteY1" fmla="*/ 0 h 1080120"/>
              <a:gd name="connsiteX2" fmla="*/ 4859976 w 5040000"/>
              <a:gd name="connsiteY2" fmla="*/ 0 h 1080120"/>
              <a:gd name="connsiteX3" fmla="*/ 5040000 w 5040000"/>
              <a:gd name="connsiteY3" fmla="*/ 180024 h 1080120"/>
              <a:gd name="connsiteX4" fmla="*/ 5040000 w 5040000"/>
              <a:gd name="connsiteY4" fmla="*/ 900096 h 1080120"/>
              <a:gd name="connsiteX5" fmla="*/ 4859976 w 5040000"/>
              <a:gd name="connsiteY5" fmla="*/ 1080120 h 1080120"/>
              <a:gd name="connsiteX6" fmla="*/ 180024 w 5040000"/>
              <a:gd name="connsiteY6" fmla="*/ 1080120 h 1080120"/>
              <a:gd name="connsiteX7" fmla="*/ 0 w 5040000"/>
              <a:gd name="connsiteY7" fmla="*/ 900096 h 1080120"/>
              <a:gd name="connsiteX8" fmla="*/ 0 w 5040000"/>
              <a:gd name="connsiteY8" fmla="*/ 180024 h 1080120"/>
              <a:gd name="connsiteX0" fmla="*/ 180024 w 5040000"/>
              <a:gd name="connsiteY0" fmla="*/ 0 h 1080120"/>
              <a:gd name="connsiteX1" fmla="*/ 4859976 w 5040000"/>
              <a:gd name="connsiteY1" fmla="*/ 0 h 1080120"/>
              <a:gd name="connsiteX2" fmla="*/ 5040000 w 5040000"/>
              <a:gd name="connsiteY2" fmla="*/ 180024 h 1080120"/>
              <a:gd name="connsiteX3" fmla="*/ 5040000 w 5040000"/>
              <a:gd name="connsiteY3" fmla="*/ 900096 h 1080120"/>
              <a:gd name="connsiteX4" fmla="*/ 4859976 w 5040000"/>
              <a:gd name="connsiteY4" fmla="*/ 1080120 h 1080120"/>
              <a:gd name="connsiteX5" fmla="*/ 180024 w 5040000"/>
              <a:gd name="connsiteY5" fmla="*/ 1080120 h 1080120"/>
              <a:gd name="connsiteX6" fmla="*/ 0 w 5040000"/>
              <a:gd name="connsiteY6" fmla="*/ 900096 h 1080120"/>
              <a:gd name="connsiteX7" fmla="*/ 0 w 5040000"/>
              <a:gd name="connsiteY7" fmla="*/ 180024 h 1080120"/>
              <a:gd name="connsiteX8" fmla="*/ 271464 w 5040000"/>
              <a:gd name="connsiteY8" fmla="*/ 91440 h 1080120"/>
              <a:gd name="connsiteX0" fmla="*/ 4859976 w 5040000"/>
              <a:gd name="connsiteY0" fmla="*/ 0 h 1080120"/>
              <a:gd name="connsiteX1" fmla="*/ 5040000 w 5040000"/>
              <a:gd name="connsiteY1" fmla="*/ 180024 h 1080120"/>
              <a:gd name="connsiteX2" fmla="*/ 5040000 w 5040000"/>
              <a:gd name="connsiteY2" fmla="*/ 900096 h 1080120"/>
              <a:gd name="connsiteX3" fmla="*/ 4859976 w 5040000"/>
              <a:gd name="connsiteY3" fmla="*/ 1080120 h 1080120"/>
              <a:gd name="connsiteX4" fmla="*/ 180024 w 5040000"/>
              <a:gd name="connsiteY4" fmla="*/ 1080120 h 1080120"/>
              <a:gd name="connsiteX5" fmla="*/ 0 w 5040000"/>
              <a:gd name="connsiteY5" fmla="*/ 900096 h 1080120"/>
              <a:gd name="connsiteX6" fmla="*/ 0 w 5040000"/>
              <a:gd name="connsiteY6" fmla="*/ 180024 h 1080120"/>
              <a:gd name="connsiteX7" fmla="*/ 271464 w 5040000"/>
              <a:gd name="connsiteY7" fmla="*/ 91440 h 1080120"/>
              <a:gd name="connsiteX0" fmla="*/ 4859976 w 5040000"/>
              <a:gd name="connsiteY0" fmla="*/ 0 h 1080120"/>
              <a:gd name="connsiteX1" fmla="*/ 5040000 w 5040000"/>
              <a:gd name="connsiteY1" fmla="*/ 180024 h 1080120"/>
              <a:gd name="connsiteX2" fmla="*/ 5040000 w 5040000"/>
              <a:gd name="connsiteY2" fmla="*/ 900096 h 1080120"/>
              <a:gd name="connsiteX3" fmla="*/ 4859976 w 5040000"/>
              <a:gd name="connsiteY3" fmla="*/ 1080120 h 1080120"/>
              <a:gd name="connsiteX4" fmla="*/ 180024 w 5040000"/>
              <a:gd name="connsiteY4" fmla="*/ 1080120 h 1080120"/>
              <a:gd name="connsiteX5" fmla="*/ 0 w 5040000"/>
              <a:gd name="connsiteY5" fmla="*/ 900096 h 1080120"/>
              <a:gd name="connsiteX6" fmla="*/ 0 w 5040000"/>
              <a:gd name="connsiteY6" fmla="*/ 180024 h 1080120"/>
              <a:gd name="connsiteX0" fmla="*/ 4859976 w 5040000"/>
              <a:gd name="connsiteY0" fmla="*/ 0 h 1080120"/>
              <a:gd name="connsiteX1" fmla="*/ 5040000 w 5040000"/>
              <a:gd name="connsiteY1" fmla="*/ 180024 h 1080120"/>
              <a:gd name="connsiteX2" fmla="*/ 5040000 w 5040000"/>
              <a:gd name="connsiteY2" fmla="*/ 900096 h 1080120"/>
              <a:gd name="connsiteX3" fmla="*/ 4859976 w 5040000"/>
              <a:gd name="connsiteY3" fmla="*/ 1080120 h 1080120"/>
              <a:gd name="connsiteX4" fmla="*/ 180024 w 5040000"/>
              <a:gd name="connsiteY4" fmla="*/ 1080120 h 1080120"/>
              <a:gd name="connsiteX5" fmla="*/ 0 w 5040000"/>
              <a:gd name="connsiteY5" fmla="*/ 900096 h 1080120"/>
              <a:gd name="connsiteX0" fmla="*/ 4679952 w 4859976"/>
              <a:gd name="connsiteY0" fmla="*/ 0 h 1080120"/>
              <a:gd name="connsiteX1" fmla="*/ 4859976 w 4859976"/>
              <a:gd name="connsiteY1" fmla="*/ 180024 h 1080120"/>
              <a:gd name="connsiteX2" fmla="*/ 4859976 w 4859976"/>
              <a:gd name="connsiteY2" fmla="*/ 900096 h 1080120"/>
              <a:gd name="connsiteX3" fmla="*/ 4679952 w 4859976"/>
              <a:gd name="connsiteY3" fmla="*/ 1080120 h 1080120"/>
              <a:gd name="connsiteX4" fmla="*/ 0 w 4859976"/>
              <a:gd name="connsiteY4" fmla="*/ 1080120 h 1080120"/>
              <a:gd name="connsiteX0" fmla="*/ 0 w 180024"/>
              <a:gd name="connsiteY0" fmla="*/ 0 h 1080120"/>
              <a:gd name="connsiteX1" fmla="*/ 180024 w 180024"/>
              <a:gd name="connsiteY1" fmla="*/ 180024 h 1080120"/>
              <a:gd name="connsiteX2" fmla="*/ 180024 w 180024"/>
              <a:gd name="connsiteY2" fmla="*/ 900096 h 1080120"/>
              <a:gd name="connsiteX3" fmla="*/ 0 w 180024"/>
              <a:gd name="connsiteY3" fmla="*/ 1080120 h 1080120"/>
              <a:gd name="connsiteX0" fmla="*/ 0 w 180024"/>
              <a:gd name="connsiteY0" fmla="*/ 0 h 900096"/>
              <a:gd name="connsiteX1" fmla="*/ 180024 w 180024"/>
              <a:gd name="connsiteY1" fmla="*/ 180024 h 900096"/>
              <a:gd name="connsiteX2" fmla="*/ 180024 w 180024"/>
              <a:gd name="connsiteY2" fmla="*/ 900096 h 900096"/>
              <a:gd name="connsiteX0" fmla="*/ 0 w 180024"/>
              <a:gd name="connsiteY0" fmla="*/ 0 h 180024"/>
              <a:gd name="connsiteX1" fmla="*/ 180024 w 180024"/>
              <a:gd name="connsiteY1" fmla="*/ 180024 h 180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80024" h="180024">
                <a:moveTo>
                  <a:pt x="0" y="0"/>
                </a:moveTo>
                <a:cubicBezTo>
                  <a:pt x="99425" y="0"/>
                  <a:pt x="180024" y="80599"/>
                  <a:pt x="180024" y="180024"/>
                </a:cubicBezTo>
              </a:path>
            </a:pathLst>
          </a:custGeom>
          <a:ln w="28575">
            <a:solidFill>
              <a:srgbClr val="3CB7E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888980" latinLnBrk="1">
              <a:buClrTx/>
              <a:defRPr/>
            </a:pPr>
            <a:endParaRPr lang="ko-KR" altLang="en-US" sz="1750" kern="1200">
              <a:ln w="1270"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505050"/>
              </a:solidFill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110" name="직선 연결선 109"/>
          <p:cNvCxnSpPr>
            <a:stCxn id="109" idx="0"/>
            <a:endCxn id="121" idx="0"/>
          </p:cNvCxnSpPr>
          <p:nvPr/>
        </p:nvCxnSpPr>
        <p:spPr>
          <a:xfrm>
            <a:off x="395933" y="6228114"/>
            <a:ext cx="8883418" cy="0"/>
          </a:xfrm>
          <a:prstGeom prst="line">
            <a:avLst/>
          </a:prstGeom>
          <a:ln w="28575">
            <a:solidFill>
              <a:srgbClr val="3CB7E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모서리가 둥근 직사각형 87">
            <a:extLst>
              <a:ext uri="{FF2B5EF4-FFF2-40B4-BE49-F238E27FC236}">
                <a16:creationId xmlns:a16="http://schemas.microsoft.com/office/drawing/2014/main" id="{1945D940-A3E8-46F3-BD45-966352D8FDD5}"/>
              </a:ext>
            </a:extLst>
          </p:cNvPr>
          <p:cNvSpPr>
            <a:spLocks noChangeAspect="1"/>
          </p:cNvSpPr>
          <p:nvPr/>
        </p:nvSpPr>
        <p:spPr>
          <a:xfrm flipV="1">
            <a:off x="9279351" y="6167202"/>
            <a:ext cx="70001" cy="60912"/>
          </a:xfrm>
          <a:custGeom>
            <a:avLst/>
            <a:gdLst>
              <a:gd name="connsiteX0" fmla="*/ 0 w 5040000"/>
              <a:gd name="connsiteY0" fmla="*/ 180024 h 1080120"/>
              <a:gd name="connsiteX1" fmla="*/ 180024 w 5040000"/>
              <a:gd name="connsiteY1" fmla="*/ 0 h 1080120"/>
              <a:gd name="connsiteX2" fmla="*/ 4859976 w 5040000"/>
              <a:gd name="connsiteY2" fmla="*/ 0 h 1080120"/>
              <a:gd name="connsiteX3" fmla="*/ 5040000 w 5040000"/>
              <a:gd name="connsiteY3" fmla="*/ 180024 h 1080120"/>
              <a:gd name="connsiteX4" fmla="*/ 5040000 w 5040000"/>
              <a:gd name="connsiteY4" fmla="*/ 900096 h 1080120"/>
              <a:gd name="connsiteX5" fmla="*/ 4859976 w 5040000"/>
              <a:gd name="connsiteY5" fmla="*/ 1080120 h 1080120"/>
              <a:gd name="connsiteX6" fmla="*/ 180024 w 5040000"/>
              <a:gd name="connsiteY6" fmla="*/ 1080120 h 1080120"/>
              <a:gd name="connsiteX7" fmla="*/ 0 w 5040000"/>
              <a:gd name="connsiteY7" fmla="*/ 900096 h 1080120"/>
              <a:gd name="connsiteX8" fmla="*/ 0 w 5040000"/>
              <a:gd name="connsiteY8" fmla="*/ 180024 h 1080120"/>
              <a:gd name="connsiteX0" fmla="*/ 180024 w 5040000"/>
              <a:gd name="connsiteY0" fmla="*/ 0 h 1080120"/>
              <a:gd name="connsiteX1" fmla="*/ 4859976 w 5040000"/>
              <a:gd name="connsiteY1" fmla="*/ 0 h 1080120"/>
              <a:gd name="connsiteX2" fmla="*/ 5040000 w 5040000"/>
              <a:gd name="connsiteY2" fmla="*/ 180024 h 1080120"/>
              <a:gd name="connsiteX3" fmla="*/ 5040000 w 5040000"/>
              <a:gd name="connsiteY3" fmla="*/ 900096 h 1080120"/>
              <a:gd name="connsiteX4" fmla="*/ 4859976 w 5040000"/>
              <a:gd name="connsiteY4" fmla="*/ 1080120 h 1080120"/>
              <a:gd name="connsiteX5" fmla="*/ 180024 w 5040000"/>
              <a:gd name="connsiteY5" fmla="*/ 1080120 h 1080120"/>
              <a:gd name="connsiteX6" fmla="*/ 0 w 5040000"/>
              <a:gd name="connsiteY6" fmla="*/ 900096 h 1080120"/>
              <a:gd name="connsiteX7" fmla="*/ 0 w 5040000"/>
              <a:gd name="connsiteY7" fmla="*/ 180024 h 1080120"/>
              <a:gd name="connsiteX8" fmla="*/ 271464 w 5040000"/>
              <a:gd name="connsiteY8" fmla="*/ 91440 h 1080120"/>
              <a:gd name="connsiteX0" fmla="*/ 4859976 w 5040000"/>
              <a:gd name="connsiteY0" fmla="*/ 0 h 1080120"/>
              <a:gd name="connsiteX1" fmla="*/ 5040000 w 5040000"/>
              <a:gd name="connsiteY1" fmla="*/ 180024 h 1080120"/>
              <a:gd name="connsiteX2" fmla="*/ 5040000 w 5040000"/>
              <a:gd name="connsiteY2" fmla="*/ 900096 h 1080120"/>
              <a:gd name="connsiteX3" fmla="*/ 4859976 w 5040000"/>
              <a:gd name="connsiteY3" fmla="*/ 1080120 h 1080120"/>
              <a:gd name="connsiteX4" fmla="*/ 180024 w 5040000"/>
              <a:gd name="connsiteY4" fmla="*/ 1080120 h 1080120"/>
              <a:gd name="connsiteX5" fmla="*/ 0 w 5040000"/>
              <a:gd name="connsiteY5" fmla="*/ 900096 h 1080120"/>
              <a:gd name="connsiteX6" fmla="*/ 0 w 5040000"/>
              <a:gd name="connsiteY6" fmla="*/ 180024 h 1080120"/>
              <a:gd name="connsiteX7" fmla="*/ 271464 w 5040000"/>
              <a:gd name="connsiteY7" fmla="*/ 91440 h 1080120"/>
              <a:gd name="connsiteX0" fmla="*/ 4859976 w 5040000"/>
              <a:gd name="connsiteY0" fmla="*/ 0 h 1080120"/>
              <a:gd name="connsiteX1" fmla="*/ 5040000 w 5040000"/>
              <a:gd name="connsiteY1" fmla="*/ 180024 h 1080120"/>
              <a:gd name="connsiteX2" fmla="*/ 5040000 w 5040000"/>
              <a:gd name="connsiteY2" fmla="*/ 900096 h 1080120"/>
              <a:gd name="connsiteX3" fmla="*/ 4859976 w 5040000"/>
              <a:gd name="connsiteY3" fmla="*/ 1080120 h 1080120"/>
              <a:gd name="connsiteX4" fmla="*/ 180024 w 5040000"/>
              <a:gd name="connsiteY4" fmla="*/ 1080120 h 1080120"/>
              <a:gd name="connsiteX5" fmla="*/ 0 w 5040000"/>
              <a:gd name="connsiteY5" fmla="*/ 900096 h 1080120"/>
              <a:gd name="connsiteX6" fmla="*/ 0 w 5040000"/>
              <a:gd name="connsiteY6" fmla="*/ 180024 h 1080120"/>
              <a:gd name="connsiteX0" fmla="*/ 4859976 w 5040000"/>
              <a:gd name="connsiteY0" fmla="*/ 0 h 1080120"/>
              <a:gd name="connsiteX1" fmla="*/ 5040000 w 5040000"/>
              <a:gd name="connsiteY1" fmla="*/ 180024 h 1080120"/>
              <a:gd name="connsiteX2" fmla="*/ 5040000 w 5040000"/>
              <a:gd name="connsiteY2" fmla="*/ 900096 h 1080120"/>
              <a:gd name="connsiteX3" fmla="*/ 4859976 w 5040000"/>
              <a:gd name="connsiteY3" fmla="*/ 1080120 h 1080120"/>
              <a:gd name="connsiteX4" fmla="*/ 180024 w 5040000"/>
              <a:gd name="connsiteY4" fmla="*/ 1080120 h 1080120"/>
              <a:gd name="connsiteX5" fmla="*/ 0 w 5040000"/>
              <a:gd name="connsiteY5" fmla="*/ 900096 h 1080120"/>
              <a:gd name="connsiteX0" fmla="*/ 4679952 w 4859976"/>
              <a:gd name="connsiteY0" fmla="*/ 0 h 1080120"/>
              <a:gd name="connsiteX1" fmla="*/ 4859976 w 4859976"/>
              <a:gd name="connsiteY1" fmla="*/ 180024 h 1080120"/>
              <a:gd name="connsiteX2" fmla="*/ 4859976 w 4859976"/>
              <a:gd name="connsiteY2" fmla="*/ 900096 h 1080120"/>
              <a:gd name="connsiteX3" fmla="*/ 4679952 w 4859976"/>
              <a:gd name="connsiteY3" fmla="*/ 1080120 h 1080120"/>
              <a:gd name="connsiteX4" fmla="*/ 0 w 4859976"/>
              <a:gd name="connsiteY4" fmla="*/ 1080120 h 1080120"/>
              <a:gd name="connsiteX0" fmla="*/ 0 w 180024"/>
              <a:gd name="connsiteY0" fmla="*/ 0 h 1080120"/>
              <a:gd name="connsiteX1" fmla="*/ 180024 w 180024"/>
              <a:gd name="connsiteY1" fmla="*/ 180024 h 1080120"/>
              <a:gd name="connsiteX2" fmla="*/ 180024 w 180024"/>
              <a:gd name="connsiteY2" fmla="*/ 900096 h 1080120"/>
              <a:gd name="connsiteX3" fmla="*/ 0 w 180024"/>
              <a:gd name="connsiteY3" fmla="*/ 1080120 h 1080120"/>
              <a:gd name="connsiteX0" fmla="*/ 0 w 180024"/>
              <a:gd name="connsiteY0" fmla="*/ 0 h 900096"/>
              <a:gd name="connsiteX1" fmla="*/ 180024 w 180024"/>
              <a:gd name="connsiteY1" fmla="*/ 180024 h 900096"/>
              <a:gd name="connsiteX2" fmla="*/ 180024 w 180024"/>
              <a:gd name="connsiteY2" fmla="*/ 900096 h 900096"/>
              <a:gd name="connsiteX0" fmla="*/ 0 w 180024"/>
              <a:gd name="connsiteY0" fmla="*/ 0 h 180024"/>
              <a:gd name="connsiteX1" fmla="*/ 180024 w 180024"/>
              <a:gd name="connsiteY1" fmla="*/ 180024 h 180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80024" h="180024">
                <a:moveTo>
                  <a:pt x="0" y="0"/>
                </a:moveTo>
                <a:cubicBezTo>
                  <a:pt x="99425" y="0"/>
                  <a:pt x="180024" y="80599"/>
                  <a:pt x="180024" y="180024"/>
                </a:cubicBezTo>
              </a:path>
            </a:pathLst>
          </a:custGeom>
          <a:ln w="28575">
            <a:solidFill>
              <a:srgbClr val="3CB7E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888980" latinLnBrk="1">
              <a:buClrTx/>
              <a:defRPr/>
            </a:pPr>
            <a:endParaRPr lang="ko-KR" altLang="en-US" sz="1750" kern="1200">
              <a:ln w="1270"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505050"/>
              </a:solidFill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2" name="사각형: 둥근 위쪽 모서리 298">
            <a:extLst>
              <a:ext uri="{FF2B5EF4-FFF2-40B4-BE49-F238E27FC236}">
                <a16:creationId xmlns:a16="http://schemas.microsoft.com/office/drawing/2014/main" id="{1FA6F948-9BEF-4A0D-BCD5-F1B51D093F9F}"/>
              </a:ext>
            </a:extLst>
          </p:cNvPr>
          <p:cNvSpPr/>
          <p:nvPr/>
        </p:nvSpPr>
        <p:spPr>
          <a:xfrm flipH="1" flipV="1">
            <a:off x="3086895" y="4539269"/>
            <a:ext cx="2090367" cy="306963"/>
          </a:xfrm>
          <a:prstGeom prst="round2SameRect">
            <a:avLst/>
          </a:prstGeom>
          <a:solidFill>
            <a:srgbClr val="C9D2D5"/>
          </a:solidFill>
          <a:ln>
            <a:noFill/>
          </a:ln>
          <a:effectLst>
            <a:innerShdw blurRad="38100" dist="25400" dir="5400000">
              <a:prstClr val="black">
                <a:alpha val="26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200" b="1" kern="0" spc="-13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33" name="사각형: 둥근 위쪽 모서리 298">
            <a:extLst>
              <a:ext uri="{FF2B5EF4-FFF2-40B4-BE49-F238E27FC236}">
                <a16:creationId xmlns:a16="http://schemas.microsoft.com/office/drawing/2014/main" id="{1FA6F948-9BEF-4A0D-BCD5-F1B51D093F9F}"/>
              </a:ext>
            </a:extLst>
          </p:cNvPr>
          <p:cNvSpPr/>
          <p:nvPr/>
        </p:nvSpPr>
        <p:spPr>
          <a:xfrm flipH="1" flipV="1">
            <a:off x="5369664" y="4539267"/>
            <a:ext cx="3081386" cy="306963"/>
          </a:xfrm>
          <a:prstGeom prst="round2SameRect">
            <a:avLst/>
          </a:prstGeom>
          <a:solidFill>
            <a:srgbClr val="C9D2D5"/>
          </a:solidFill>
          <a:ln>
            <a:noFill/>
          </a:ln>
          <a:effectLst>
            <a:innerShdw blurRad="38100" dist="25400" dir="5400000">
              <a:prstClr val="black">
                <a:alpha val="26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200" b="1" kern="0" spc="-13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3" name="자유형 12"/>
          <p:cNvSpPr/>
          <p:nvPr/>
        </p:nvSpPr>
        <p:spPr>
          <a:xfrm>
            <a:off x="2991028" y="4518734"/>
            <a:ext cx="0" cy="1704513"/>
          </a:xfrm>
          <a:custGeom>
            <a:avLst/>
            <a:gdLst>
              <a:gd name="connsiteX0" fmla="*/ 0 w 0"/>
              <a:gd name="connsiteY0" fmla="*/ 0 h 1704513"/>
              <a:gd name="connsiteX1" fmla="*/ 0 w 0"/>
              <a:gd name="connsiteY1" fmla="*/ 1704513 h 1704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1704513">
                <a:moveTo>
                  <a:pt x="0" y="0"/>
                </a:moveTo>
                <a:lnTo>
                  <a:pt x="0" y="1704513"/>
                </a:lnTo>
              </a:path>
            </a:pathLst>
          </a:cu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4472C4">
                    <a:shade val="50000"/>
                    <a:alpha val="0"/>
                  </a:srgbClr>
                </a:solidFill>
              </a:ln>
            </a:endParaRPr>
          </a:p>
        </p:txBody>
      </p:sp>
      <p:sp>
        <p:nvSpPr>
          <p:cNvPr id="134" name="직사각형 133"/>
          <p:cNvSpPr/>
          <p:nvPr/>
        </p:nvSpPr>
        <p:spPr>
          <a:xfrm flipH="1">
            <a:off x="662077" y="4606387"/>
            <a:ext cx="2062809" cy="184666"/>
          </a:xfrm>
          <a:prstGeom prst="rect">
            <a:avLst/>
          </a:prstGeom>
          <a:noFill/>
          <a:ln w="1270">
            <a:noFill/>
          </a:ln>
        </p:spPr>
        <p:txBody>
          <a:bodyPr wrap="none" lIns="0" tIns="0" rIns="0" bIns="0" rtlCol="0">
            <a:spAutoFit/>
          </a:bodyPr>
          <a:lstStyle/>
          <a:p>
            <a:pPr marL="0" marR="0" lvl="1" indent="-98541" algn="ctr" defTabSz="854234" fontAlgn="auto">
              <a:lnSpc>
                <a:spcPct val="100000"/>
              </a:lnSpc>
              <a:spcAft>
                <a:spcPts val="200"/>
              </a:spcAft>
              <a:buClr>
                <a:prstClr val="white">
                  <a:lumMod val="65000"/>
                </a:prstClr>
              </a:buClr>
              <a:buSzPct val="80000"/>
              <a:tabLst>
                <a:tab pos="6151026" algn="l"/>
              </a:tabLst>
              <a:defRPr/>
            </a:pPr>
            <a:r>
              <a:rPr lang="ko-KR" altLang="en-US" sz="1200" spc="-100" dirty="0">
                <a:ln w="1270"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현행시스템 분석 도구</a:t>
            </a:r>
            <a:r>
              <a:rPr lang="en-US" altLang="ko-KR" sz="1200" spc="-100" dirty="0">
                <a:ln w="1270"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(SmartAnalyzer)</a:t>
            </a:r>
          </a:p>
        </p:txBody>
      </p:sp>
      <p:sp>
        <p:nvSpPr>
          <p:cNvPr id="136" name="자유형 135"/>
          <p:cNvSpPr/>
          <p:nvPr/>
        </p:nvSpPr>
        <p:spPr>
          <a:xfrm>
            <a:off x="5264314" y="4518734"/>
            <a:ext cx="0" cy="1704513"/>
          </a:xfrm>
          <a:custGeom>
            <a:avLst/>
            <a:gdLst>
              <a:gd name="connsiteX0" fmla="*/ 0 w 0"/>
              <a:gd name="connsiteY0" fmla="*/ 0 h 1704513"/>
              <a:gd name="connsiteX1" fmla="*/ 0 w 0"/>
              <a:gd name="connsiteY1" fmla="*/ 1704513 h 1704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1704513">
                <a:moveTo>
                  <a:pt x="0" y="0"/>
                </a:moveTo>
                <a:lnTo>
                  <a:pt x="0" y="1704513"/>
                </a:lnTo>
              </a:path>
            </a:pathLst>
          </a:cu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4472C4">
                    <a:shade val="50000"/>
                    <a:alpha val="0"/>
                  </a:srgbClr>
                </a:solidFill>
              </a:ln>
            </a:endParaRPr>
          </a:p>
        </p:txBody>
      </p:sp>
      <p:sp>
        <p:nvSpPr>
          <p:cNvPr id="139" name="직사각형 138"/>
          <p:cNvSpPr/>
          <p:nvPr/>
        </p:nvSpPr>
        <p:spPr>
          <a:xfrm flipH="1">
            <a:off x="3318522" y="4606387"/>
            <a:ext cx="1627112" cy="184666"/>
          </a:xfrm>
          <a:prstGeom prst="rect">
            <a:avLst/>
          </a:prstGeom>
          <a:noFill/>
          <a:ln w="1270">
            <a:noFill/>
          </a:ln>
        </p:spPr>
        <p:txBody>
          <a:bodyPr wrap="none" lIns="0" tIns="0" rIns="0" bIns="0" rtlCol="0">
            <a:spAutoFit/>
          </a:bodyPr>
          <a:lstStyle/>
          <a:p>
            <a:pPr marL="0" lvl="1" indent="-98541" algn="ctr" defTabSz="854234">
              <a:spcAft>
                <a:spcPts val="200"/>
              </a:spcAft>
              <a:buClr>
                <a:prstClr val="white">
                  <a:lumMod val="65000"/>
                </a:prstClr>
              </a:buClr>
              <a:buSzPct val="80000"/>
              <a:tabLst>
                <a:tab pos="6151026" algn="l"/>
              </a:tabLst>
              <a:defRPr/>
            </a:pPr>
            <a:r>
              <a:rPr lang="ko-KR" altLang="en-US" sz="1200" spc="-50" dirty="0">
                <a:ln w="1270"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자동변환 도구</a:t>
            </a:r>
            <a:r>
              <a:rPr lang="en-US" altLang="ko-KR" sz="1200" spc="-50" dirty="0">
                <a:ln w="1270"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(SmartFresh)</a:t>
            </a: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C7FA37ED-51CD-45CF-8077-E5411BDF285B}"/>
              </a:ext>
            </a:extLst>
          </p:cNvPr>
          <p:cNvSpPr txBox="1"/>
          <p:nvPr/>
        </p:nvSpPr>
        <p:spPr>
          <a:xfrm>
            <a:off x="427655" y="4941168"/>
            <a:ext cx="2553324" cy="1265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8900" indent="-88900" latinLnBrk="0">
              <a:lnSpc>
                <a:spcPts val="14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/>
            </a:pPr>
            <a:r>
              <a:rPr lang="ko-KR" altLang="en-US" sz="1100" spc="-5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마이그레이션을 위한 현행시스템 분석 도구</a:t>
            </a:r>
          </a:p>
          <a:p>
            <a:pPr marL="88900" indent="-88900" latinLnBrk="0">
              <a:lnSpc>
                <a:spcPts val="14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/>
            </a:pPr>
            <a:r>
              <a:rPr lang="en-US" altLang="ko-KR" sz="1100" spc="-5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OS </a:t>
            </a:r>
            <a:r>
              <a:rPr lang="ko-KR" altLang="en-US" sz="1100" spc="-5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변경에 따른 마이그레이션을 위한 소스 분석을 신속하고 안정적으로 지원</a:t>
            </a:r>
          </a:p>
          <a:p>
            <a:pPr marL="88900" indent="-88900" latinLnBrk="0">
              <a:lnSpc>
                <a:spcPts val="14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/>
            </a:pPr>
            <a:r>
              <a:rPr lang="ko-KR" altLang="en-US" sz="1100" spc="-5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애플리케이션 소스 코드를 스캔하여 수정해야할 부분과 문제점</a:t>
            </a:r>
            <a:r>
              <a:rPr lang="en-US" altLang="ko-KR" sz="1100" spc="-5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100" spc="-5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예상기간을 리포팅</a:t>
            </a:r>
            <a:endParaRPr lang="ko-KR" altLang="en-US" sz="1100" spc="-5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00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C7FA37ED-51CD-45CF-8077-E5411BDF285B}"/>
              </a:ext>
            </a:extLst>
          </p:cNvPr>
          <p:cNvSpPr txBox="1"/>
          <p:nvPr/>
        </p:nvSpPr>
        <p:spPr>
          <a:xfrm>
            <a:off x="3091693" y="4941168"/>
            <a:ext cx="1963825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8900" indent="-88900" latinLnBrk="0">
              <a:lnSpc>
                <a:spcPts val="12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ko-KR" altLang="en-US" sz="11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분석 완료된 소스에 대한 자동 변환을 수행하는 도구</a:t>
            </a:r>
          </a:p>
          <a:p>
            <a:pPr marL="88900" indent="-88900" latinLnBrk="0">
              <a:lnSpc>
                <a:spcPts val="12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en-US" altLang="ko-KR" sz="11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SmartAnalyzer</a:t>
            </a:r>
            <a:r>
              <a:rPr lang="ko-KR" altLang="en-US" sz="11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를 통해 분석한 가이드를 바탕으로 작성된 </a:t>
            </a:r>
            <a:r>
              <a:rPr lang="en-US" altLang="ko-KR" sz="11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Rule</a:t>
            </a:r>
            <a:r>
              <a:rPr lang="ko-KR" altLang="en-US" sz="11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을 적용하여 자동 변환 </a:t>
            </a:r>
          </a:p>
        </p:txBody>
      </p:sp>
      <p:pic>
        <p:nvPicPr>
          <p:cNvPr id="145" name="그림 144">
            <a:extLst>
              <a:ext uri="{FF2B5EF4-FFF2-40B4-BE49-F238E27FC236}">
                <a16:creationId xmlns:a16="http://schemas.microsoft.com/office/drawing/2014/main" id="{D127A397-4A43-4A41-BFC0-58572B438B1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585" b="8848"/>
          <a:stretch/>
        </p:blipFill>
        <p:spPr>
          <a:xfrm>
            <a:off x="8729844" y="4822429"/>
            <a:ext cx="838974" cy="946338"/>
          </a:xfrm>
          <a:prstGeom prst="rect">
            <a:avLst/>
          </a:prstGeom>
        </p:spPr>
      </p:pic>
      <p:sp>
        <p:nvSpPr>
          <p:cNvPr id="72" name="직사각형 71"/>
          <p:cNvSpPr/>
          <p:nvPr/>
        </p:nvSpPr>
        <p:spPr>
          <a:xfrm flipH="1">
            <a:off x="3986733" y="2649174"/>
            <a:ext cx="538609" cy="184666"/>
          </a:xfrm>
          <a:prstGeom prst="rect">
            <a:avLst/>
          </a:prstGeom>
          <a:noFill/>
          <a:ln w="1270">
            <a:noFill/>
          </a:ln>
        </p:spPr>
        <p:txBody>
          <a:bodyPr wrap="none" lIns="0" tIns="0" rIns="0" bIns="0" rtlCol="0">
            <a:spAutoFit/>
          </a:bodyPr>
          <a:lstStyle/>
          <a:p>
            <a:pPr marL="0" lvl="1" indent="-98541" algn="ctr" defTabSz="854234">
              <a:buClr>
                <a:prstClr val="white">
                  <a:lumMod val="65000"/>
                </a:prstClr>
              </a:buClr>
              <a:buSzPct val="80000"/>
              <a:tabLst>
                <a:tab pos="6151026" algn="l"/>
              </a:tabLst>
              <a:defRPr/>
            </a:pPr>
            <a:r>
              <a:rPr lang="ko-KR" altLang="en-US" sz="1200">
                <a:ln w="1270"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Monotype Sorts"/>
              </a:rPr>
              <a:t>업무분석</a:t>
            </a:r>
            <a:endParaRPr lang="ko-KR" altLang="en-US" sz="1200" dirty="0">
              <a:ln w="1270"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000000"/>
              </a:solidFill>
              <a:latin typeface="KoPub돋움체 Bold" panose="02020603020101020101" pitchFamily="18" charset="-127"/>
              <a:ea typeface="KoPub돋움체 Bold" panose="02020603020101020101" pitchFamily="18" charset="-127"/>
              <a:sym typeface="Monotype Sorts"/>
            </a:endParaRPr>
          </a:p>
        </p:txBody>
      </p:sp>
      <p:sp>
        <p:nvSpPr>
          <p:cNvPr id="73" name="직사각형 72"/>
          <p:cNvSpPr/>
          <p:nvPr/>
        </p:nvSpPr>
        <p:spPr>
          <a:xfrm flipH="1">
            <a:off x="3837654" y="3085583"/>
            <a:ext cx="836768" cy="333425"/>
          </a:xfrm>
          <a:prstGeom prst="rect">
            <a:avLst/>
          </a:prstGeom>
          <a:noFill/>
          <a:ln w="1270">
            <a:noFill/>
          </a:ln>
        </p:spPr>
        <p:txBody>
          <a:bodyPr wrap="none" lIns="0" tIns="0" rIns="0" bIns="0" rtlCol="0">
            <a:spAutoFit/>
          </a:bodyPr>
          <a:lstStyle/>
          <a:p>
            <a:pPr marL="0" lvl="1" indent="-98541" algn="ctr" defTabSz="854234">
              <a:lnSpc>
                <a:spcPts val="1300"/>
              </a:lnSpc>
              <a:buClr>
                <a:prstClr val="white">
                  <a:lumMod val="65000"/>
                </a:prstClr>
              </a:buClr>
              <a:buSzPct val="80000"/>
              <a:tabLst>
                <a:tab pos="6151026" algn="l"/>
              </a:tabLst>
              <a:defRPr/>
            </a:pPr>
            <a:r>
              <a:rPr lang="ko-KR" altLang="en-US" sz="1200">
                <a:ln w="1270"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Monotype Sorts"/>
              </a:rPr>
              <a:t>업무프로세스</a:t>
            </a:r>
            <a:endParaRPr lang="en-US" altLang="ko-KR" sz="1200">
              <a:ln w="1270"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000000"/>
              </a:solidFill>
              <a:latin typeface="KoPub돋움체 Bold" panose="02020603020101020101" pitchFamily="18" charset="-127"/>
              <a:ea typeface="KoPub돋움체 Bold" panose="02020603020101020101" pitchFamily="18" charset="-127"/>
              <a:sym typeface="Monotype Sorts"/>
            </a:endParaRPr>
          </a:p>
          <a:p>
            <a:pPr marL="0" lvl="1" indent="-98541" algn="ctr" defTabSz="854234">
              <a:lnSpc>
                <a:spcPts val="1300"/>
              </a:lnSpc>
              <a:buClr>
                <a:prstClr val="white">
                  <a:lumMod val="65000"/>
                </a:prstClr>
              </a:buClr>
              <a:buSzPct val="80000"/>
              <a:tabLst>
                <a:tab pos="6151026" algn="l"/>
              </a:tabLst>
              <a:defRPr/>
            </a:pPr>
            <a:r>
              <a:rPr lang="ko-KR" altLang="en-US" sz="1200">
                <a:ln w="1270"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Monotype Sorts"/>
              </a:rPr>
              <a:t>영향도 평가</a:t>
            </a:r>
            <a:endParaRPr lang="ko-KR" altLang="en-US" sz="1200" dirty="0">
              <a:ln w="1270"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000000"/>
              </a:solidFill>
              <a:latin typeface="KoPub돋움체 Bold" panose="02020603020101020101" pitchFamily="18" charset="-127"/>
              <a:ea typeface="KoPub돋움체 Bold" panose="02020603020101020101" pitchFamily="18" charset="-127"/>
              <a:sym typeface="Monotype Sorts"/>
            </a:endParaRPr>
          </a:p>
        </p:txBody>
      </p:sp>
      <p:sp>
        <p:nvSpPr>
          <p:cNvPr id="75" name="직사각형 74"/>
          <p:cNvSpPr/>
          <p:nvPr/>
        </p:nvSpPr>
        <p:spPr>
          <a:xfrm flipH="1">
            <a:off x="3896966" y="3631654"/>
            <a:ext cx="718145" cy="184666"/>
          </a:xfrm>
          <a:prstGeom prst="rect">
            <a:avLst/>
          </a:prstGeom>
          <a:noFill/>
          <a:ln w="1270">
            <a:noFill/>
          </a:ln>
        </p:spPr>
        <p:txBody>
          <a:bodyPr wrap="none" lIns="0" tIns="0" rIns="0" bIns="0" rtlCol="0">
            <a:spAutoFit/>
          </a:bodyPr>
          <a:lstStyle/>
          <a:p>
            <a:pPr marL="0" lvl="1" indent="-98541" algn="ctr" defTabSz="854234">
              <a:buClr>
                <a:prstClr val="white">
                  <a:lumMod val="65000"/>
                </a:prstClr>
              </a:buClr>
              <a:buSzPct val="80000"/>
              <a:tabLst>
                <a:tab pos="6151026" algn="l"/>
              </a:tabLst>
              <a:defRPr/>
            </a:pPr>
            <a:r>
              <a:rPr lang="ko-KR" altLang="en-US" sz="1200">
                <a:ln w="1270"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Monotype Sorts"/>
              </a:rPr>
              <a:t>데이터 분석</a:t>
            </a:r>
            <a:endParaRPr lang="ko-KR" altLang="en-US" sz="1200" dirty="0">
              <a:ln w="1270"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000000"/>
              </a:solidFill>
              <a:latin typeface="KoPub돋움체 Bold" panose="02020603020101020101" pitchFamily="18" charset="-127"/>
              <a:ea typeface="KoPub돋움체 Bold" panose="02020603020101020101" pitchFamily="18" charset="-127"/>
              <a:sym typeface="Monotype Sorts"/>
            </a:endParaRPr>
          </a:p>
        </p:txBody>
      </p:sp>
      <p:sp>
        <p:nvSpPr>
          <p:cNvPr id="88" name="직사각형 87"/>
          <p:cNvSpPr/>
          <p:nvPr/>
        </p:nvSpPr>
        <p:spPr>
          <a:xfrm flipH="1">
            <a:off x="5268298" y="2570183"/>
            <a:ext cx="1730089" cy="333425"/>
          </a:xfrm>
          <a:prstGeom prst="rect">
            <a:avLst/>
          </a:prstGeom>
          <a:noFill/>
          <a:ln w="1270">
            <a:noFill/>
          </a:ln>
        </p:spPr>
        <p:txBody>
          <a:bodyPr wrap="none" lIns="0" tIns="0" rIns="0" bIns="0" rtlCol="0">
            <a:spAutoFit/>
          </a:bodyPr>
          <a:lstStyle/>
          <a:p>
            <a:pPr marL="0" lvl="1" indent="-98541" algn="ctr" defTabSz="854234">
              <a:lnSpc>
                <a:spcPts val="1300"/>
              </a:lnSpc>
              <a:buClr>
                <a:prstClr val="white">
                  <a:lumMod val="65000"/>
                </a:prstClr>
              </a:buClr>
              <a:buSzPct val="80000"/>
              <a:tabLst>
                <a:tab pos="6151026" algn="l"/>
              </a:tabLst>
              <a:defRPr/>
            </a:pPr>
            <a:r>
              <a:rPr lang="ko-KR" altLang="en-US" sz="1200" spc="-100">
                <a:ln w="1270"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Monotype Sorts"/>
              </a:rPr>
              <a:t>어플리케이션 자동변환</a:t>
            </a:r>
            <a:endParaRPr lang="en-US" altLang="ko-KR" sz="1200" spc="-100">
              <a:ln w="1270"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000000"/>
              </a:solidFill>
              <a:latin typeface="KoPub돋움체 Bold" panose="02020603020101020101" pitchFamily="18" charset="-127"/>
              <a:ea typeface="KoPub돋움체 Bold" panose="02020603020101020101" pitchFamily="18" charset="-127"/>
              <a:sym typeface="Monotype Sorts"/>
            </a:endParaRPr>
          </a:p>
          <a:p>
            <a:pPr marL="0" lvl="1" indent="-98541" algn="ctr" defTabSz="854234">
              <a:lnSpc>
                <a:spcPts val="1300"/>
              </a:lnSpc>
              <a:buClr>
                <a:prstClr val="white">
                  <a:lumMod val="65000"/>
                </a:prstClr>
              </a:buClr>
              <a:buSzPct val="80000"/>
              <a:tabLst>
                <a:tab pos="6151026" algn="l"/>
              </a:tabLst>
              <a:defRPr/>
            </a:pPr>
            <a:r>
              <a:rPr lang="en-US" altLang="ko-KR" sz="1200" spc="-100">
                <a:ln w="1270"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Monotype Sorts"/>
              </a:rPr>
              <a:t>(Lexical/Semantic Conversion)</a:t>
            </a:r>
            <a:endParaRPr lang="ko-KR" altLang="en-US" sz="1200" spc="-100" dirty="0">
              <a:ln w="1270"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000000"/>
              </a:solidFill>
              <a:latin typeface="KoPub돋움체 Bold" panose="02020603020101020101" pitchFamily="18" charset="-127"/>
              <a:ea typeface="KoPub돋움체 Bold" panose="02020603020101020101" pitchFamily="18" charset="-127"/>
              <a:sym typeface="Monotype Sorts"/>
            </a:endParaRPr>
          </a:p>
        </p:txBody>
      </p:sp>
      <p:sp>
        <p:nvSpPr>
          <p:cNvPr id="93" name="직사각형 92"/>
          <p:cNvSpPr/>
          <p:nvPr/>
        </p:nvSpPr>
        <p:spPr>
          <a:xfrm flipH="1">
            <a:off x="5326020" y="3090274"/>
            <a:ext cx="562655" cy="333425"/>
          </a:xfrm>
          <a:prstGeom prst="rect">
            <a:avLst/>
          </a:prstGeom>
          <a:noFill/>
          <a:ln w="1270">
            <a:noFill/>
          </a:ln>
        </p:spPr>
        <p:txBody>
          <a:bodyPr wrap="none" lIns="0" tIns="0" rIns="0" bIns="0" rtlCol="0">
            <a:spAutoFit/>
          </a:bodyPr>
          <a:lstStyle/>
          <a:p>
            <a:pPr marL="0" lvl="1" indent="-98541" algn="ctr" defTabSz="854234">
              <a:lnSpc>
                <a:spcPts val="1300"/>
              </a:lnSpc>
              <a:buClr>
                <a:prstClr val="white">
                  <a:lumMod val="65000"/>
                </a:prstClr>
              </a:buClr>
              <a:buSzPct val="80000"/>
              <a:tabLst>
                <a:tab pos="6151026" algn="l"/>
              </a:tabLst>
              <a:defRPr/>
            </a:pPr>
            <a:r>
              <a:rPr lang="ko-KR" altLang="en-US" sz="1200">
                <a:ln w="1270"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Monotype Sorts"/>
              </a:rPr>
              <a:t>패턴분석</a:t>
            </a:r>
            <a:endParaRPr lang="en-US" altLang="ko-KR" sz="1200">
              <a:ln w="1270"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000000"/>
              </a:solidFill>
              <a:latin typeface="KoPub돋움체 Bold" panose="02020603020101020101" pitchFamily="18" charset="-127"/>
              <a:ea typeface="KoPub돋움체 Bold" panose="02020603020101020101" pitchFamily="18" charset="-127"/>
              <a:sym typeface="Monotype Sorts"/>
            </a:endParaRPr>
          </a:p>
          <a:p>
            <a:pPr marL="0" lvl="1" indent="-98541" algn="ctr" defTabSz="854234">
              <a:lnSpc>
                <a:spcPts val="1300"/>
              </a:lnSpc>
              <a:buClr>
                <a:prstClr val="white">
                  <a:lumMod val="65000"/>
                </a:prstClr>
              </a:buClr>
              <a:buSzPct val="80000"/>
              <a:tabLst>
                <a:tab pos="6151026" algn="l"/>
              </a:tabLst>
              <a:defRPr/>
            </a:pPr>
            <a:r>
              <a:rPr lang="en-US" altLang="ko-KR" sz="1200">
                <a:ln w="1270"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Monotype Sorts"/>
              </a:rPr>
              <a:t>(Ap.DB)</a:t>
            </a:r>
            <a:endParaRPr lang="ko-KR" altLang="en-US" sz="1200" dirty="0">
              <a:ln w="1270"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000000"/>
              </a:solidFill>
              <a:latin typeface="KoPub돋움체 Bold" panose="02020603020101020101" pitchFamily="18" charset="-127"/>
              <a:ea typeface="KoPub돋움체 Bold" panose="02020603020101020101" pitchFamily="18" charset="-127"/>
              <a:sym typeface="Monotype Sorts"/>
            </a:endParaRPr>
          </a:p>
        </p:txBody>
      </p:sp>
      <p:sp>
        <p:nvSpPr>
          <p:cNvPr id="100" name="직사각형 99"/>
          <p:cNvSpPr/>
          <p:nvPr/>
        </p:nvSpPr>
        <p:spPr>
          <a:xfrm flipH="1">
            <a:off x="6260981" y="3090274"/>
            <a:ext cx="796692" cy="333746"/>
          </a:xfrm>
          <a:prstGeom prst="rect">
            <a:avLst/>
          </a:prstGeom>
          <a:noFill/>
          <a:ln w="1270">
            <a:noFill/>
          </a:ln>
        </p:spPr>
        <p:txBody>
          <a:bodyPr wrap="none" lIns="0" tIns="0" rIns="0" bIns="0" rtlCol="0">
            <a:spAutoFit/>
          </a:bodyPr>
          <a:lstStyle/>
          <a:p>
            <a:pPr marL="0" lvl="1" indent="-98541" algn="ctr" defTabSz="854234">
              <a:lnSpc>
                <a:spcPts val="1300"/>
              </a:lnSpc>
              <a:buClr>
                <a:prstClr val="white">
                  <a:lumMod val="65000"/>
                </a:prstClr>
              </a:buClr>
              <a:buSzPct val="80000"/>
              <a:tabLst>
                <a:tab pos="6151026" algn="l"/>
              </a:tabLst>
              <a:defRPr/>
            </a:pPr>
            <a:r>
              <a:rPr lang="en-US" altLang="ko-KR" sz="1200" spc="-100">
                <a:ln w="1270"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Monotype Sorts"/>
              </a:rPr>
              <a:t>AP-DB</a:t>
            </a:r>
            <a:r>
              <a:rPr lang="ko-KR" altLang="en-US" sz="1200" spc="-100">
                <a:ln w="1270"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Monotype Sorts"/>
              </a:rPr>
              <a:t>영향도</a:t>
            </a:r>
            <a:endParaRPr lang="en-US" altLang="ko-KR" sz="1200" spc="-100">
              <a:ln w="1270"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000000"/>
              </a:solidFill>
              <a:latin typeface="KoPub돋움체 Bold" panose="02020603020101020101" pitchFamily="18" charset="-127"/>
              <a:ea typeface="KoPub돋움체 Bold" panose="02020603020101020101" pitchFamily="18" charset="-127"/>
              <a:sym typeface="Monotype Sorts"/>
            </a:endParaRPr>
          </a:p>
          <a:p>
            <a:pPr marL="0" lvl="1" indent="-98541" algn="ctr" defTabSz="854234">
              <a:lnSpc>
                <a:spcPts val="1300"/>
              </a:lnSpc>
              <a:buClr>
                <a:prstClr val="white">
                  <a:lumMod val="65000"/>
                </a:prstClr>
              </a:buClr>
              <a:buSzPct val="80000"/>
              <a:tabLst>
                <a:tab pos="6151026" algn="l"/>
              </a:tabLst>
              <a:defRPr/>
            </a:pPr>
            <a:r>
              <a:rPr lang="ko-KR" altLang="en-US" sz="1200" spc="-100">
                <a:ln w="1270"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Monotype Sorts"/>
              </a:rPr>
              <a:t>분석</a:t>
            </a:r>
            <a:endParaRPr lang="ko-KR" altLang="en-US" sz="1200" spc="-100" dirty="0">
              <a:ln w="1270"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000000"/>
              </a:solidFill>
              <a:latin typeface="KoPub돋움체 Bold" panose="02020603020101020101" pitchFamily="18" charset="-127"/>
              <a:ea typeface="KoPub돋움체 Bold" panose="02020603020101020101" pitchFamily="18" charset="-127"/>
              <a:sym typeface="Monotype Sorts"/>
            </a:endParaRPr>
          </a:p>
        </p:txBody>
      </p:sp>
      <p:sp>
        <p:nvSpPr>
          <p:cNvPr id="101" name="직사각형 100"/>
          <p:cNvSpPr/>
          <p:nvPr/>
        </p:nvSpPr>
        <p:spPr>
          <a:xfrm flipH="1">
            <a:off x="5157707" y="3631654"/>
            <a:ext cx="899284" cy="184666"/>
          </a:xfrm>
          <a:prstGeom prst="rect">
            <a:avLst/>
          </a:prstGeom>
          <a:noFill/>
          <a:ln w="1270">
            <a:noFill/>
          </a:ln>
        </p:spPr>
        <p:txBody>
          <a:bodyPr wrap="none" lIns="0" tIns="0" rIns="0" bIns="0" rtlCol="0">
            <a:spAutoFit/>
          </a:bodyPr>
          <a:lstStyle/>
          <a:p>
            <a:pPr marL="0" lvl="1" indent="-98541" algn="ctr" defTabSz="854234">
              <a:buClr>
                <a:prstClr val="white">
                  <a:lumMod val="65000"/>
                </a:prstClr>
              </a:buClr>
              <a:buSzPct val="80000"/>
              <a:tabLst>
                <a:tab pos="6151026" algn="l"/>
              </a:tabLst>
              <a:defRPr/>
            </a:pPr>
            <a:r>
              <a:rPr lang="en-US" altLang="ko-KR" sz="1200">
                <a:ln w="1270"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Monotype Sorts"/>
              </a:rPr>
              <a:t>IP</a:t>
            </a:r>
            <a:r>
              <a:rPr lang="ko-KR" altLang="en-US" sz="1200">
                <a:ln w="1270"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Monotype Sorts"/>
              </a:rPr>
              <a:t>추출 및 변경</a:t>
            </a:r>
            <a:endParaRPr lang="ko-KR" altLang="en-US" sz="1200" dirty="0">
              <a:ln w="1270"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000000"/>
              </a:solidFill>
              <a:latin typeface="KoPub돋움체 Bold" panose="02020603020101020101" pitchFamily="18" charset="-127"/>
              <a:ea typeface="KoPub돋움체 Bold" panose="02020603020101020101" pitchFamily="18" charset="-127"/>
              <a:sym typeface="Monotype Sorts"/>
            </a:endParaRPr>
          </a:p>
        </p:txBody>
      </p:sp>
      <p:sp>
        <p:nvSpPr>
          <p:cNvPr id="102" name="직사각형 101"/>
          <p:cNvSpPr/>
          <p:nvPr/>
        </p:nvSpPr>
        <p:spPr>
          <a:xfrm flipH="1">
            <a:off x="6308881" y="3631654"/>
            <a:ext cx="718145" cy="184666"/>
          </a:xfrm>
          <a:prstGeom prst="rect">
            <a:avLst/>
          </a:prstGeom>
          <a:noFill/>
          <a:ln w="1270">
            <a:noFill/>
          </a:ln>
        </p:spPr>
        <p:txBody>
          <a:bodyPr wrap="none" lIns="0" tIns="0" rIns="0" bIns="0" rtlCol="0">
            <a:spAutoFit/>
          </a:bodyPr>
          <a:lstStyle/>
          <a:p>
            <a:pPr marL="0" lvl="1" indent="-98541" algn="ctr" defTabSz="854234">
              <a:buClr>
                <a:prstClr val="white">
                  <a:lumMod val="65000"/>
                </a:prstClr>
              </a:buClr>
              <a:buSzPct val="80000"/>
              <a:tabLst>
                <a:tab pos="6151026" algn="l"/>
              </a:tabLst>
              <a:defRPr/>
            </a:pPr>
            <a:r>
              <a:rPr lang="ko-KR" altLang="en-US" sz="1200">
                <a:ln w="1270"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Monotype Sorts"/>
              </a:rPr>
              <a:t>데이터 분석</a:t>
            </a:r>
            <a:endParaRPr lang="ko-KR" altLang="en-US" sz="1200" dirty="0">
              <a:ln w="1270"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000000"/>
              </a:solidFill>
              <a:latin typeface="KoPub돋움체 Bold" panose="02020603020101020101" pitchFamily="18" charset="-127"/>
              <a:ea typeface="KoPub돋움체 Bold" panose="02020603020101020101" pitchFamily="18" charset="-127"/>
              <a:sym typeface="Monotype Sorts"/>
            </a:endParaRPr>
          </a:p>
        </p:txBody>
      </p:sp>
      <p:sp>
        <p:nvSpPr>
          <p:cNvPr id="106" name="직사각형 105"/>
          <p:cNvSpPr/>
          <p:nvPr/>
        </p:nvSpPr>
        <p:spPr>
          <a:xfrm flipH="1">
            <a:off x="6423044" y="4606387"/>
            <a:ext cx="974626" cy="184666"/>
          </a:xfrm>
          <a:prstGeom prst="rect">
            <a:avLst/>
          </a:prstGeom>
          <a:noFill/>
          <a:ln w="1270">
            <a:noFill/>
          </a:ln>
        </p:spPr>
        <p:txBody>
          <a:bodyPr wrap="none" lIns="0" tIns="0" rIns="0" bIns="0" rtlCol="0">
            <a:spAutoFit/>
          </a:bodyPr>
          <a:lstStyle/>
          <a:p>
            <a:pPr marL="0" marR="0" lvl="1" indent="-98541" algn="ctr" defTabSz="854234" fontAlgn="auto">
              <a:lnSpc>
                <a:spcPct val="100000"/>
              </a:lnSpc>
              <a:spcAft>
                <a:spcPts val="200"/>
              </a:spcAft>
              <a:buClr>
                <a:prstClr val="white">
                  <a:lumMod val="65000"/>
                </a:prstClr>
              </a:buClr>
              <a:buSzPct val="80000"/>
              <a:tabLst>
                <a:tab pos="6151026" algn="l"/>
              </a:tabLst>
              <a:defRPr/>
            </a:pPr>
            <a:r>
              <a:rPr lang="ko-KR" altLang="en-US" sz="1200" spc="-50">
                <a:ln w="1270"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자동화 도구 장점</a:t>
            </a:r>
            <a:endParaRPr lang="ko-KR" altLang="en-US" sz="1200" spc="-50" dirty="0">
              <a:ln w="1270"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000000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C7FA37ED-51CD-45CF-8077-E5411BDF285B}"/>
              </a:ext>
            </a:extLst>
          </p:cNvPr>
          <p:cNvSpPr txBox="1"/>
          <p:nvPr/>
        </p:nvSpPr>
        <p:spPr>
          <a:xfrm>
            <a:off x="5342419" y="4871885"/>
            <a:ext cx="34897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8900" indent="-88900" latinLnBrk="0">
              <a:lnSpc>
                <a:spcPts val="12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ko-KR" altLang="en-US" sz="1100" spc="-5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안정성</a:t>
            </a:r>
            <a:r>
              <a:rPr lang="en-US" altLang="ko-KR" sz="1100" spc="-5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/</a:t>
            </a:r>
            <a:r>
              <a:rPr lang="ko-KR" altLang="en-US" sz="1100" spc="-5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효율성</a:t>
            </a:r>
            <a:br>
              <a:rPr lang="en-US" altLang="ko-KR" sz="1100" spc="-5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</a:br>
            <a:r>
              <a:rPr lang="ko-KR" altLang="en-US" sz="1100" spc="-5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휴면 에러 감소</a:t>
            </a:r>
            <a:r>
              <a:rPr lang="en-US" altLang="ko-KR" sz="1100" spc="-5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100" spc="-5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소스의 통일성 및 직관성 증대로 유지관리 효율성 증대</a:t>
            </a:r>
            <a:endParaRPr lang="en-US" altLang="ko-KR" sz="1100" spc="-5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00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88900" indent="-88900" latinLnBrk="0">
              <a:lnSpc>
                <a:spcPts val="12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en-US" altLang="ko-KR" sz="1100" spc="-5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TCO </a:t>
            </a:r>
            <a:r>
              <a:rPr lang="ko-KR" altLang="en-US" sz="1100" spc="-5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절감</a:t>
            </a:r>
            <a:br>
              <a:rPr lang="en-US" altLang="ko-KR" sz="1100" spc="-5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</a:br>
            <a:r>
              <a:rPr lang="ko-KR" altLang="en-US" sz="1100" spc="-5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마이그레이션 시간 단축</a:t>
            </a:r>
            <a:r>
              <a:rPr lang="en-US" altLang="ko-KR" sz="1100" spc="-5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100" spc="-5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테스트 단계 단축으로 비용 절감</a:t>
            </a:r>
            <a:endParaRPr lang="en-US" altLang="ko-KR" sz="1100" spc="-5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00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88900" indent="-88900" latinLnBrk="0">
              <a:lnSpc>
                <a:spcPts val="12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en-US" altLang="ko-KR" sz="1100" spc="-5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Risk </a:t>
            </a:r>
            <a:r>
              <a:rPr lang="ko-KR" altLang="en-US" sz="1100" spc="-5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관리</a:t>
            </a:r>
            <a:br>
              <a:rPr lang="en-US" altLang="ko-KR" sz="1100" spc="-5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</a:br>
            <a:r>
              <a:rPr lang="ko-KR" altLang="en-US" sz="1100" spc="-5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문제 사전 파악과 다각적 영향 분석을 통해 </a:t>
            </a:r>
            <a:r>
              <a:rPr lang="en-US" altLang="ko-KR" sz="1100" spc="-5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Risk </a:t>
            </a:r>
            <a:r>
              <a:rPr lang="ko-KR" altLang="en-US" sz="1100" spc="-5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최소화 가능</a:t>
            </a:r>
            <a:r>
              <a:rPr lang="en-US" altLang="ko-KR" sz="1100" spc="-5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endParaRPr lang="ko-KR" altLang="en-US" sz="1100" spc="-5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00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B05A4019-2654-4DCE-A2F2-471F8251F418}"/>
              </a:ext>
            </a:extLst>
          </p:cNvPr>
          <p:cNvSpPr txBox="1"/>
          <p:nvPr/>
        </p:nvSpPr>
        <p:spPr>
          <a:xfrm>
            <a:off x="3494634" y="2162579"/>
            <a:ext cx="149962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>
              <a:defRPr/>
            </a:pPr>
            <a:r>
              <a:rPr lang="en-US" altLang="ko-KR" sz="1300" b="1" kern="0" dirty="0" err="1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852584"/>
                </a:solidFill>
              </a:rPr>
              <a:t>SmartAnalyzer</a:t>
            </a:r>
            <a:r>
              <a:rPr lang="en-US" altLang="ko-KR" sz="1300" b="1" kern="0" baseline="30000" dirty="0" err="1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852584"/>
                </a:solidFill>
              </a:rPr>
              <a:t>TM</a:t>
            </a:r>
            <a:endParaRPr lang="ko-KR" altLang="en-US" sz="1300" kern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852584"/>
              </a:solidFill>
            </a:endParaRPr>
          </a:p>
        </p:txBody>
      </p:sp>
      <p:sp>
        <p:nvSpPr>
          <p:cNvPr id="104" name="모서리가 둥근 직사각형 103"/>
          <p:cNvSpPr/>
          <p:nvPr/>
        </p:nvSpPr>
        <p:spPr>
          <a:xfrm>
            <a:off x="7890443" y="2857482"/>
            <a:ext cx="1483713" cy="497777"/>
          </a:xfrm>
          <a:prstGeom prst="roundRect">
            <a:avLst>
              <a:gd name="adj" fmla="val 13643"/>
            </a:avLst>
          </a:prstGeom>
          <a:solidFill>
            <a:srgbClr val="C9D2D5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39761"/>
            <a:endParaRPr lang="ko-KR" altLang="en-US" sz="1653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03" name="직사각형 102"/>
          <p:cNvSpPr/>
          <p:nvPr/>
        </p:nvSpPr>
        <p:spPr>
          <a:xfrm flipH="1">
            <a:off x="7909768" y="2939658"/>
            <a:ext cx="1432826" cy="333425"/>
          </a:xfrm>
          <a:prstGeom prst="rect">
            <a:avLst/>
          </a:prstGeom>
          <a:noFill/>
          <a:ln w="1270">
            <a:noFill/>
          </a:ln>
        </p:spPr>
        <p:txBody>
          <a:bodyPr wrap="square" lIns="0" tIns="0" rIns="0" bIns="0" rtlCol="0">
            <a:spAutoFit/>
          </a:bodyPr>
          <a:lstStyle/>
          <a:p>
            <a:pPr marL="0" lvl="1" indent="-98541" algn="ctr" defTabSz="854234">
              <a:lnSpc>
                <a:spcPts val="1300"/>
              </a:lnSpc>
              <a:buClr>
                <a:prstClr val="white">
                  <a:lumMod val="65000"/>
                </a:prstClr>
              </a:buClr>
              <a:buSzPct val="80000"/>
              <a:tabLst>
                <a:tab pos="6151026" algn="l"/>
              </a:tabLst>
              <a:defRPr/>
            </a:pPr>
            <a:r>
              <a:rPr lang="ko-KR" altLang="en-US" sz="1200">
                <a:ln w="1270"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Monotype Sorts"/>
              </a:rPr>
              <a:t>목적시스템</a:t>
            </a:r>
            <a:r>
              <a:rPr lang="en-US" altLang="ko-KR" sz="1200">
                <a:ln w="1270"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Monotype Sorts"/>
              </a:rPr>
              <a:t> OS</a:t>
            </a:r>
            <a:r>
              <a:rPr lang="ko-KR" altLang="en-US" sz="1200">
                <a:ln w="1270"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Monotype Sorts"/>
              </a:rPr>
              <a:t>기반의 </a:t>
            </a:r>
            <a:endParaRPr lang="en-US" altLang="ko-KR" sz="1200">
              <a:ln w="1270"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000000"/>
              </a:solidFill>
              <a:latin typeface="KoPub돋움체 Bold" panose="02020603020101020101" pitchFamily="18" charset="-127"/>
              <a:ea typeface="KoPub돋움체 Bold" panose="02020603020101020101" pitchFamily="18" charset="-127"/>
              <a:sym typeface="Monotype Sorts"/>
            </a:endParaRPr>
          </a:p>
          <a:p>
            <a:pPr marL="0" lvl="1" indent="-98541" algn="ctr" defTabSz="854234">
              <a:lnSpc>
                <a:spcPts val="1300"/>
              </a:lnSpc>
              <a:buClr>
                <a:prstClr val="white">
                  <a:lumMod val="65000"/>
                </a:prstClr>
              </a:buClr>
              <a:buSzPct val="80000"/>
              <a:tabLst>
                <a:tab pos="6151026" algn="l"/>
              </a:tabLst>
              <a:defRPr/>
            </a:pPr>
            <a:r>
              <a:rPr lang="en-US" altLang="ko-KR" sz="1200">
                <a:ln w="1270"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Monotype Sorts"/>
              </a:rPr>
              <a:t>Source </a:t>
            </a:r>
            <a:r>
              <a:rPr lang="ko-KR" altLang="en-US" sz="1200">
                <a:ln w="1270"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Monotype Sorts"/>
              </a:rPr>
              <a:t>코드</a:t>
            </a:r>
            <a:endParaRPr lang="ko-KR" altLang="en-US" sz="1200" dirty="0">
              <a:ln w="1270"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000000"/>
              </a:solidFill>
              <a:latin typeface="KoPub돋움체 Bold" panose="02020603020101020101" pitchFamily="18" charset="-127"/>
              <a:ea typeface="KoPub돋움체 Bold" panose="02020603020101020101" pitchFamily="18" charset="-127"/>
              <a:sym typeface="Monotype Sorts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6E18C0D9-6A4D-41EB-BE27-3FB7CC2E8A55}"/>
              </a:ext>
            </a:extLst>
          </p:cNvPr>
          <p:cNvSpPr txBox="1"/>
          <p:nvPr/>
        </p:nvSpPr>
        <p:spPr>
          <a:xfrm>
            <a:off x="9422576" y="6492723"/>
            <a:ext cx="65723" cy="13849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lvl="0" indent="-285750" algn="r">
              <a:defRPr/>
            </a:pPr>
            <a:r>
              <a:rPr lang="en-US" altLang="ko-KR" sz="900">
                <a:gradFill>
                  <a:gsLst>
                    <a:gs pos="99351">
                      <a:srgbClr val="505E68"/>
                    </a:gs>
                    <a:gs pos="88961">
                      <a:srgbClr val="505E68"/>
                    </a:gs>
                  </a:gsLst>
                  <a:lin ang="5400000" scaled="1"/>
                </a:gra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5</a:t>
            </a:r>
            <a:endParaRPr lang="ko-KR" altLang="en-US" sz="90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000000"/>
              </a:solidFill>
              <a:latin typeface="Bookman Old Style" panose="02050604050505020204" pitchFamily="18" charset="0"/>
              <a:ea typeface="+mn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60302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156">
            <a:extLst>
              <a:ext uri="{FF2B5EF4-FFF2-40B4-BE49-F238E27FC236}">
                <a16:creationId xmlns:a16="http://schemas.microsoft.com/office/drawing/2014/main" id="{76003226-0B74-4F86-B310-88B0F13FF9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6536" y="1853657"/>
            <a:ext cx="8811964" cy="2439296"/>
          </a:xfrm>
          <a:prstGeom prst="rect">
            <a:avLst/>
          </a:prstGeom>
          <a:solidFill>
            <a:srgbClr val="D7DEE1"/>
          </a:solidFill>
          <a:ln w="6350">
            <a:noFill/>
            <a:miter lim="800000"/>
            <a:headEnd/>
            <a:tailEnd/>
          </a:ln>
          <a:effectLst/>
        </p:spPr>
        <p:txBody>
          <a:bodyPr lIns="36000" tIns="36000" rIns="36000" bIns="36000" anchor="t"/>
          <a:lstStyle/>
          <a:p>
            <a:pPr algn="ctr" defTabSz="457200" latinLnBrk="0"/>
            <a:endParaRPr lang="ko-KR" altLang="en-US" sz="100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56" name="Rectangle 156">
            <a:extLst>
              <a:ext uri="{FF2B5EF4-FFF2-40B4-BE49-F238E27FC236}">
                <a16:creationId xmlns:a16="http://schemas.microsoft.com/office/drawing/2014/main" id="{76003226-0B74-4F86-B310-88B0F13FF9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9741" y="1995905"/>
            <a:ext cx="8272270" cy="2154799"/>
          </a:xfrm>
          <a:prstGeom prst="rect">
            <a:avLst/>
          </a:prstGeom>
          <a:solidFill>
            <a:schemeClr val="bg1"/>
          </a:solidFill>
          <a:ln w="6350">
            <a:solidFill>
              <a:srgbClr val="C9D2D5"/>
            </a:solidFill>
            <a:miter lim="800000"/>
            <a:headEnd/>
            <a:tailEnd/>
          </a:ln>
          <a:effectLst/>
        </p:spPr>
        <p:txBody>
          <a:bodyPr lIns="36000" tIns="36000" rIns="36000" bIns="36000" anchor="t"/>
          <a:lstStyle/>
          <a:p>
            <a:pPr algn="ctr" defTabSz="457200" latinLnBrk="0"/>
            <a:endParaRPr lang="ko-KR" altLang="en-US" sz="100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35" name="Rectangle 156">
            <a:extLst>
              <a:ext uri="{FF2B5EF4-FFF2-40B4-BE49-F238E27FC236}">
                <a16:creationId xmlns:a16="http://schemas.microsoft.com/office/drawing/2014/main" id="{76003226-0B74-4F86-B310-88B0F13FF9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52600" y="2114079"/>
            <a:ext cx="1809576" cy="1943692"/>
          </a:xfrm>
          <a:prstGeom prst="rect">
            <a:avLst/>
          </a:prstGeom>
          <a:solidFill>
            <a:srgbClr val="F1F4F5"/>
          </a:solidFill>
          <a:ln w="19050">
            <a:noFill/>
            <a:miter lim="800000"/>
            <a:headEnd/>
            <a:tailEnd/>
          </a:ln>
          <a:effectLst/>
        </p:spPr>
        <p:txBody>
          <a:bodyPr lIns="36000" tIns="36000" rIns="36000" bIns="36000" anchor="t"/>
          <a:lstStyle/>
          <a:p>
            <a:pPr algn="ctr" defTabSz="457200" latinLnBrk="0"/>
            <a:endParaRPr lang="ko-KR" altLang="en-US" sz="100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46" name="텍스트 개체 틀 9"/>
          <p:cNvSpPr txBox="1">
            <a:spLocks/>
          </p:cNvSpPr>
          <p:nvPr/>
        </p:nvSpPr>
        <p:spPr>
          <a:xfrm>
            <a:off x="726304" y="289024"/>
            <a:ext cx="5400000" cy="547688"/>
          </a:xfrm>
          <a:prstGeom prst="rect">
            <a:avLst/>
          </a:prstGeom>
        </p:spPr>
        <p:txBody>
          <a:bodyPr>
            <a:normAutofit fontScale="92500"/>
          </a:bodyPr>
          <a:lstStyle>
            <a:lvl1pPr marL="255588" indent="-255588" algn="l" defTabSz="1022350" rtl="0" eaLnBrk="0" fontAlgn="base" latinLnBrk="1" hangingPunct="0">
              <a:lnSpc>
                <a:spcPct val="90000"/>
              </a:lnSpc>
              <a:spcBef>
                <a:spcPts val="1113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66763" indent="-255588" algn="l" defTabSz="1022350" rtl="0" eaLnBrk="0" fontAlgn="base" latinLnBrk="1" hangingPunct="0">
              <a:lnSpc>
                <a:spcPct val="90000"/>
              </a:lnSpc>
              <a:spcBef>
                <a:spcPts val="563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7938" indent="-255588" algn="l" defTabSz="1022350" rtl="0" eaLnBrk="0" fontAlgn="base" latinLnBrk="1" hangingPunct="0">
              <a:lnSpc>
                <a:spcPct val="90000"/>
              </a:lnSpc>
              <a:spcBef>
                <a:spcPts val="563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89113" indent="-255588" algn="l" defTabSz="1022350" rtl="0" eaLnBrk="0" fontAlgn="base" latinLnBrk="1" hangingPunct="0">
              <a:lnSpc>
                <a:spcPct val="90000"/>
              </a:lnSpc>
              <a:spcBef>
                <a:spcPts val="563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00288" indent="-255588" algn="l" defTabSz="1022350" rtl="0" eaLnBrk="0" fontAlgn="base" latinLnBrk="1" hangingPunct="0">
              <a:lnSpc>
                <a:spcPct val="90000"/>
              </a:lnSpc>
              <a:spcBef>
                <a:spcPts val="563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11574" indent="-255598" algn="l" defTabSz="1022391" rtl="0" eaLnBrk="1" latinLnBrk="1" hangingPunct="1">
              <a:lnSpc>
                <a:spcPct val="90000"/>
              </a:lnSpc>
              <a:spcBef>
                <a:spcPts val="559"/>
              </a:spcBef>
              <a:buFont typeface="Arial" panose="020B0604020202020204" pitchFamily="34" charset="0"/>
              <a:buChar char="•"/>
              <a:defRPr sz="2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22770" indent="-255598" algn="l" defTabSz="1022391" rtl="0" eaLnBrk="1" latinLnBrk="1" hangingPunct="1">
              <a:lnSpc>
                <a:spcPct val="90000"/>
              </a:lnSpc>
              <a:spcBef>
                <a:spcPts val="559"/>
              </a:spcBef>
              <a:buFont typeface="Arial" panose="020B0604020202020204" pitchFamily="34" charset="0"/>
              <a:buChar char="•"/>
              <a:defRPr sz="2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33965" indent="-255598" algn="l" defTabSz="1022391" rtl="0" eaLnBrk="1" latinLnBrk="1" hangingPunct="1">
              <a:lnSpc>
                <a:spcPct val="90000"/>
              </a:lnSpc>
              <a:spcBef>
                <a:spcPts val="559"/>
              </a:spcBef>
              <a:buFont typeface="Arial" panose="020B0604020202020204" pitchFamily="34" charset="0"/>
              <a:buChar char="•"/>
              <a:defRPr sz="2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45160" indent="-255598" algn="l" defTabSz="1022391" rtl="0" eaLnBrk="1" latinLnBrk="1" hangingPunct="1">
              <a:lnSpc>
                <a:spcPct val="90000"/>
              </a:lnSpc>
              <a:spcBef>
                <a:spcPts val="559"/>
              </a:spcBef>
              <a:buFont typeface="Arial" panose="020B0604020202020204" pitchFamily="34" charset="0"/>
              <a:buChar char="•"/>
              <a:defRPr sz="2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en-US" altLang="ko-KR" sz="2000" spc="-100" dirty="0">
                <a:ln w="0"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SmartBridge™ - </a:t>
            </a:r>
            <a:r>
              <a:rPr lang="ko-KR" altLang="en-US" sz="2000" spc="-100" dirty="0">
                <a:ln w="0"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애플리케이션 프로그램 컨버전 솔루션</a:t>
            </a:r>
          </a:p>
        </p:txBody>
      </p:sp>
      <p:sp>
        <p:nvSpPr>
          <p:cNvPr id="48" name="Google Shape;103;p3"/>
          <p:cNvSpPr txBox="1">
            <a:spLocks/>
          </p:cNvSpPr>
          <p:nvPr/>
        </p:nvSpPr>
        <p:spPr>
          <a:xfrm>
            <a:off x="776536" y="620688"/>
            <a:ext cx="8811964" cy="58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640" tIns="39640" rIns="39640" bIns="3964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/>
            </a:defPPr>
            <a:lvl1pPr marR="0" lv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"/>
              <a:buFont typeface="Arial"/>
              <a:defRPr sz="1600" b="0" i="0" u="none" strike="noStrike" cap="none" spc="-3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/>
              </a:defRPr>
            </a:lvl1pPr>
            <a:lvl2pPr marR="0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2pPr>
            <a:lvl3pPr marR="0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3pPr>
            <a:lvl4pPr marR="0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4pPr>
            <a:lvl5pPr marR="0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5pPr>
            <a:lvl6pPr marR="0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6pPr>
            <a:lvl7pPr marR="0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7pPr>
            <a:lvl8pPr marR="0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8pPr>
            <a:lvl9pPr marR="0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9pPr>
          </a:lstStyle>
          <a:p>
            <a:pPr latinLnBrk="0"/>
            <a:r>
              <a:rPr lang="ko-KR" altLang="en-US" sz="1200" spc="-10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</a:rPr>
              <a:t>자동화 도구를 이용하여 </a:t>
            </a:r>
            <a:r>
              <a:rPr lang="ko-KR" altLang="en-US" sz="1800" spc="-10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C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기존 프로그래밍 언어로 작성된 소스를 새로운 프로그래밍 언어로 변환</a:t>
            </a:r>
            <a:r>
              <a:rPr lang="ko-KR" altLang="en-US" sz="1200" spc="-10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</a:rPr>
              <a:t>할 수 있으며</a:t>
            </a:r>
            <a:r>
              <a:rPr lang="en-US" altLang="ko-KR" sz="1200" spc="-10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</a:rPr>
              <a:t>, </a:t>
            </a:r>
            <a:r>
              <a:rPr lang="ko-KR" altLang="en-US" sz="1200" spc="-10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</a:rPr>
              <a:t>다양한 애플리케이션 프레임워크 환경에 맞게 변환합니다</a:t>
            </a:r>
            <a:r>
              <a:rPr lang="en-US" altLang="ko-KR" sz="1200" spc="-10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</a:rPr>
              <a:t>. </a:t>
            </a:r>
          </a:p>
        </p:txBody>
      </p:sp>
      <p:sp>
        <p:nvSpPr>
          <p:cNvPr id="53" name="TextBox 68">
            <a:extLst>
              <a:ext uri="{FF2B5EF4-FFF2-40B4-BE49-F238E27FC236}">
                <a16:creationId xmlns:a16="http://schemas.microsoft.com/office/drawing/2014/main" id="{FC35ED6E-9CF3-4A95-A976-E0FAA9BC1B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7695" y="212802"/>
            <a:ext cx="192360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defPPr>
              <a:defRPr lang="ko-KR"/>
            </a:defPPr>
            <a:lvl1pPr marR="0" lv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400" b="1" i="0" u="none" strike="noStrike" cap="none" spc="-300" normalizeH="0" baseline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218C97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  <a:lvl2pPr marL="742950" indent="-285750" defTabSz="914400" eaLnBrk="0" hangingPunct="0">
              <a:defRPr kumimoji="1" sz="2100"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defTabSz="914400" eaLnBrk="0" hangingPunct="0">
              <a:defRPr kumimoji="1" sz="2100"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371600" defTabSz="914400" eaLnBrk="0" hangingPunct="0">
              <a:defRPr kumimoji="1" sz="2100"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defTabSz="914400" eaLnBrk="0" hangingPunct="0">
              <a:defRPr kumimoji="1" sz="2100"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1066800" eaLnBrk="0" fontAlgn="base" hangingPunct="0">
              <a:spcBef>
                <a:spcPct val="0"/>
              </a:spcBef>
              <a:spcAft>
                <a:spcPct val="0"/>
              </a:spcAft>
              <a:defRPr kumimoji="1" sz="2100"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1066800" eaLnBrk="0" fontAlgn="base" hangingPunct="0">
              <a:spcBef>
                <a:spcPct val="0"/>
              </a:spcBef>
              <a:spcAft>
                <a:spcPct val="0"/>
              </a:spcAft>
              <a:defRPr kumimoji="1" sz="2100"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1066800" eaLnBrk="0" fontAlgn="base" hangingPunct="0">
              <a:spcBef>
                <a:spcPct val="0"/>
              </a:spcBef>
              <a:spcAft>
                <a:spcPct val="0"/>
              </a:spcAft>
              <a:defRPr kumimoji="1" sz="2100"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1066800" eaLnBrk="0" fontAlgn="base" hangingPunct="0">
              <a:spcBef>
                <a:spcPct val="0"/>
              </a:spcBef>
              <a:spcAft>
                <a:spcPct val="0"/>
              </a:spcAft>
              <a:defRPr kumimoji="1" sz="2100"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-300" normalizeH="0" baseline="0" noProof="0" dirty="0">
                <a:ln w="0"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Impact" panose="020B0806030902050204" pitchFamily="34" charset="0"/>
                <a:ea typeface="HY헤드라인M" panose="02030600000101010101" pitchFamily="18" charset="-127"/>
                <a:cs typeface="+mn-cs"/>
              </a:rPr>
              <a:t>4</a:t>
            </a:r>
            <a:endParaRPr kumimoji="0" lang="ko-KR" altLang="en-US" sz="3600" b="0" i="0" u="none" strike="noStrike" kern="1200" cap="none" spc="-300" normalizeH="0" baseline="0" noProof="0" dirty="0">
              <a:ln w="0"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Impact" panose="020B0806030902050204" pitchFamily="34" charset="0"/>
              <a:ea typeface="HY헤드라인M" panose="02030600000101010101" pitchFamily="18" charset="-127"/>
              <a:cs typeface="+mn-cs"/>
            </a:endParaRPr>
          </a:p>
        </p:txBody>
      </p:sp>
      <p:sp>
        <p:nvSpPr>
          <p:cNvPr id="54" name="사각형: 둥근 위쪽 모서리 298">
            <a:extLst>
              <a:ext uri="{FF2B5EF4-FFF2-40B4-BE49-F238E27FC236}">
                <a16:creationId xmlns:a16="http://schemas.microsoft.com/office/drawing/2014/main" id="{1FA6F948-9BEF-4A0D-BCD5-F1B51D093F9F}"/>
              </a:ext>
            </a:extLst>
          </p:cNvPr>
          <p:cNvSpPr/>
          <p:nvPr/>
        </p:nvSpPr>
        <p:spPr>
          <a:xfrm flipH="1" flipV="1">
            <a:off x="515508" y="4539269"/>
            <a:ext cx="2378985" cy="306963"/>
          </a:xfrm>
          <a:prstGeom prst="round2SameRect">
            <a:avLst/>
          </a:prstGeom>
          <a:solidFill>
            <a:srgbClr val="C9D2D5"/>
          </a:solidFill>
          <a:ln>
            <a:noFill/>
          </a:ln>
          <a:effectLst>
            <a:innerShdw blurRad="38100" dist="25400" dir="5400000">
              <a:prstClr val="black">
                <a:alpha val="26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200" b="1" kern="0" spc="-13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83" name="1/2 액자 82"/>
          <p:cNvSpPr/>
          <p:nvPr/>
        </p:nvSpPr>
        <p:spPr bwMode="gray">
          <a:xfrm>
            <a:off x="788071" y="1853656"/>
            <a:ext cx="195068" cy="178009"/>
          </a:xfrm>
          <a:prstGeom prst="halfFrame">
            <a:avLst/>
          </a:prstGeom>
          <a:solidFill>
            <a:srgbClr val="E05615"/>
          </a:solidFill>
          <a:ln w="9525">
            <a:noFill/>
          </a:ln>
        </p:spPr>
        <p:txBody>
          <a:bodyPr wrap="square" lIns="144000" tIns="0" rIns="0" bIns="0" rtlCol="0" anchor="ctr" anchorCtr="0"/>
          <a:lstStyle/>
          <a:p>
            <a:pPr algn="ctr" defTabSz="1009650" fontAlgn="base" latinLnBrk="0">
              <a:lnSpc>
                <a:spcPct val="110000"/>
              </a:lnSpc>
              <a:buClr>
                <a:schemeClr val="tx1">
                  <a:lumMod val="75000"/>
                  <a:lumOff val="25000"/>
                </a:schemeClr>
              </a:buClr>
              <a:buSzPct val="100000"/>
            </a:pPr>
            <a:endParaRPr kumimoji="1" lang="ko-KR" altLang="en-US" sz="1800" dirty="0" err="1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cxnSp>
        <p:nvCxnSpPr>
          <p:cNvPr id="101" name="직선 연결선 100"/>
          <p:cNvCxnSpPr/>
          <p:nvPr/>
        </p:nvCxnSpPr>
        <p:spPr>
          <a:xfrm>
            <a:off x="9349352" y="5329761"/>
            <a:ext cx="0" cy="838228"/>
          </a:xfrm>
          <a:prstGeom prst="line">
            <a:avLst/>
          </a:prstGeom>
          <a:ln w="28575">
            <a:solidFill>
              <a:srgbClr val="3CB7E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평행 사변형 101">
            <a:extLst>
              <a:ext uri="{FF2B5EF4-FFF2-40B4-BE49-F238E27FC236}">
                <a16:creationId xmlns:a16="http://schemas.microsoft.com/office/drawing/2014/main" id="{B6AFEC8E-01C7-471F-9863-6EC69359396D}"/>
              </a:ext>
            </a:extLst>
          </p:cNvPr>
          <p:cNvSpPr/>
          <p:nvPr/>
        </p:nvSpPr>
        <p:spPr>
          <a:xfrm>
            <a:off x="8543251" y="4517957"/>
            <a:ext cx="590460" cy="450979"/>
          </a:xfrm>
          <a:prstGeom prst="parallelogram">
            <a:avLst>
              <a:gd name="adj" fmla="val 90029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500">
              <a:ln>
                <a:solidFill>
                  <a:srgbClr val="4472C4">
                    <a:shade val="50000"/>
                    <a:alpha val="0"/>
                  </a:srgbClr>
                </a:solidFill>
              </a:ln>
            </a:endParaRPr>
          </a:p>
        </p:txBody>
      </p:sp>
      <p:sp>
        <p:nvSpPr>
          <p:cNvPr id="103" name="평행 사변형 102">
            <a:extLst>
              <a:ext uri="{FF2B5EF4-FFF2-40B4-BE49-F238E27FC236}">
                <a16:creationId xmlns:a16="http://schemas.microsoft.com/office/drawing/2014/main" id="{B6AFEC8E-01C7-471F-9863-6EC69359396D}"/>
              </a:ext>
            </a:extLst>
          </p:cNvPr>
          <p:cNvSpPr/>
          <p:nvPr/>
        </p:nvSpPr>
        <p:spPr>
          <a:xfrm>
            <a:off x="8948162" y="4526853"/>
            <a:ext cx="277749" cy="225447"/>
          </a:xfrm>
          <a:prstGeom prst="parallelogram">
            <a:avLst>
              <a:gd name="adj" fmla="val 90029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500">
              <a:ln>
                <a:solidFill>
                  <a:srgbClr val="4472C4">
                    <a:shade val="50000"/>
                    <a:alpha val="0"/>
                  </a:srgbClr>
                </a:solidFill>
              </a:ln>
            </a:endParaRPr>
          </a:p>
        </p:txBody>
      </p:sp>
      <p:cxnSp>
        <p:nvCxnSpPr>
          <p:cNvPr id="104" name="직선 연결선 103"/>
          <p:cNvCxnSpPr>
            <a:stCxn id="105" idx="1"/>
          </p:cNvCxnSpPr>
          <p:nvPr/>
        </p:nvCxnSpPr>
        <p:spPr>
          <a:xfrm>
            <a:off x="325932" y="4588207"/>
            <a:ext cx="0" cy="1579782"/>
          </a:xfrm>
          <a:prstGeom prst="line">
            <a:avLst/>
          </a:prstGeom>
          <a:ln w="28575">
            <a:solidFill>
              <a:srgbClr val="3CB7E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모서리가 둥근 직사각형 87">
            <a:extLst>
              <a:ext uri="{FF2B5EF4-FFF2-40B4-BE49-F238E27FC236}">
                <a16:creationId xmlns:a16="http://schemas.microsoft.com/office/drawing/2014/main" id="{1945D940-A3E8-46F3-BD45-966352D8FDD5}"/>
              </a:ext>
            </a:extLst>
          </p:cNvPr>
          <p:cNvSpPr>
            <a:spLocks noChangeAspect="1"/>
          </p:cNvSpPr>
          <p:nvPr/>
        </p:nvSpPr>
        <p:spPr>
          <a:xfrm flipH="1">
            <a:off x="325932" y="4527295"/>
            <a:ext cx="70001" cy="60912"/>
          </a:xfrm>
          <a:custGeom>
            <a:avLst/>
            <a:gdLst>
              <a:gd name="connsiteX0" fmla="*/ 0 w 5040000"/>
              <a:gd name="connsiteY0" fmla="*/ 180024 h 1080120"/>
              <a:gd name="connsiteX1" fmla="*/ 180024 w 5040000"/>
              <a:gd name="connsiteY1" fmla="*/ 0 h 1080120"/>
              <a:gd name="connsiteX2" fmla="*/ 4859976 w 5040000"/>
              <a:gd name="connsiteY2" fmla="*/ 0 h 1080120"/>
              <a:gd name="connsiteX3" fmla="*/ 5040000 w 5040000"/>
              <a:gd name="connsiteY3" fmla="*/ 180024 h 1080120"/>
              <a:gd name="connsiteX4" fmla="*/ 5040000 w 5040000"/>
              <a:gd name="connsiteY4" fmla="*/ 900096 h 1080120"/>
              <a:gd name="connsiteX5" fmla="*/ 4859976 w 5040000"/>
              <a:gd name="connsiteY5" fmla="*/ 1080120 h 1080120"/>
              <a:gd name="connsiteX6" fmla="*/ 180024 w 5040000"/>
              <a:gd name="connsiteY6" fmla="*/ 1080120 h 1080120"/>
              <a:gd name="connsiteX7" fmla="*/ 0 w 5040000"/>
              <a:gd name="connsiteY7" fmla="*/ 900096 h 1080120"/>
              <a:gd name="connsiteX8" fmla="*/ 0 w 5040000"/>
              <a:gd name="connsiteY8" fmla="*/ 180024 h 1080120"/>
              <a:gd name="connsiteX0" fmla="*/ 180024 w 5040000"/>
              <a:gd name="connsiteY0" fmla="*/ 0 h 1080120"/>
              <a:gd name="connsiteX1" fmla="*/ 4859976 w 5040000"/>
              <a:gd name="connsiteY1" fmla="*/ 0 h 1080120"/>
              <a:gd name="connsiteX2" fmla="*/ 5040000 w 5040000"/>
              <a:gd name="connsiteY2" fmla="*/ 180024 h 1080120"/>
              <a:gd name="connsiteX3" fmla="*/ 5040000 w 5040000"/>
              <a:gd name="connsiteY3" fmla="*/ 900096 h 1080120"/>
              <a:gd name="connsiteX4" fmla="*/ 4859976 w 5040000"/>
              <a:gd name="connsiteY4" fmla="*/ 1080120 h 1080120"/>
              <a:gd name="connsiteX5" fmla="*/ 180024 w 5040000"/>
              <a:gd name="connsiteY5" fmla="*/ 1080120 h 1080120"/>
              <a:gd name="connsiteX6" fmla="*/ 0 w 5040000"/>
              <a:gd name="connsiteY6" fmla="*/ 900096 h 1080120"/>
              <a:gd name="connsiteX7" fmla="*/ 0 w 5040000"/>
              <a:gd name="connsiteY7" fmla="*/ 180024 h 1080120"/>
              <a:gd name="connsiteX8" fmla="*/ 271464 w 5040000"/>
              <a:gd name="connsiteY8" fmla="*/ 91440 h 1080120"/>
              <a:gd name="connsiteX0" fmla="*/ 4859976 w 5040000"/>
              <a:gd name="connsiteY0" fmla="*/ 0 h 1080120"/>
              <a:gd name="connsiteX1" fmla="*/ 5040000 w 5040000"/>
              <a:gd name="connsiteY1" fmla="*/ 180024 h 1080120"/>
              <a:gd name="connsiteX2" fmla="*/ 5040000 w 5040000"/>
              <a:gd name="connsiteY2" fmla="*/ 900096 h 1080120"/>
              <a:gd name="connsiteX3" fmla="*/ 4859976 w 5040000"/>
              <a:gd name="connsiteY3" fmla="*/ 1080120 h 1080120"/>
              <a:gd name="connsiteX4" fmla="*/ 180024 w 5040000"/>
              <a:gd name="connsiteY4" fmla="*/ 1080120 h 1080120"/>
              <a:gd name="connsiteX5" fmla="*/ 0 w 5040000"/>
              <a:gd name="connsiteY5" fmla="*/ 900096 h 1080120"/>
              <a:gd name="connsiteX6" fmla="*/ 0 w 5040000"/>
              <a:gd name="connsiteY6" fmla="*/ 180024 h 1080120"/>
              <a:gd name="connsiteX7" fmla="*/ 271464 w 5040000"/>
              <a:gd name="connsiteY7" fmla="*/ 91440 h 1080120"/>
              <a:gd name="connsiteX0" fmla="*/ 4859976 w 5040000"/>
              <a:gd name="connsiteY0" fmla="*/ 0 h 1080120"/>
              <a:gd name="connsiteX1" fmla="*/ 5040000 w 5040000"/>
              <a:gd name="connsiteY1" fmla="*/ 180024 h 1080120"/>
              <a:gd name="connsiteX2" fmla="*/ 5040000 w 5040000"/>
              <a:gd name="connsiteY2" fmla="*/ 900096 h 1080120"/>
              <a:gd name="connsiteX3" fmla="*/ 4859976 w 5040000"/>
              <a:gd name="connsiteY3" fmla="*/ 1080120 h 1080120"/>
              <a:gd name="connsiteX4" fmla="*/ 180024 w 5040000"/>
              <a:gd name="connsiteY4" fmla="*/ 1080120 h 1080120"/>
              <a:gd name="connsiteX5" fmla="*/ 0 w 5040000"/>
              <a:gd name="connsiteY5" fmla="*/ 900096 h 1080120"/>
              <a:gd name="connsiteX6" fmla="*/ 0 w 5040000"/>
              <a:gd name="connsiteY6" fmla="*/ 180024 h 1080120"/>
              <a:gd name="connsiteX0" fmla="*/ 4859976 w 5040000"/>
              <a:gd name="connsiteY0" fmla="*/ 0 h 1080120"/>
              <a:gd name="connsiteX1" fmla="*/ 5040000 w 5040000"/>
              <a:gd name="connsiteY1" fmla="*/ 180024 h 1080120"/>
              <a:gd name="connsiteX2" fmla="*/ 5040000 w 5040000"/>
              <a:gd name="connsiteY2" fmla="*/ 900096 h 1080120"/>
              <a:gd name="connsiteX3" fmla="*/ 4859976 w 5040000"/>
              <a:gd name="connsiteY3" fmla="*/ 1080120 h 1080120"/>
              <a:gd name="connsiteX4" fmla="*/ 180024 w 5040000"/>
              <a:gd name="connsiteY4" fmla="*/ 1080120 h 1080120"/>
              <a:gd name="connsiteX5" fmla="*/ 0 w 5040000"/>
              <a:gd name="connsiteY5" fmla="*/ 900096 h 1080120"/>
              <a:gd name="connsiteX0" fmla="*/ 4679952 w 4859976"/>
              <a:gd name="connsiteY0" fmla="*/ 0 h 1080120"/>
              <a:gd name="connsiteX1" fmla="*/ 4859976 w 4859976"/>
              <a:gd name="connsiteY1" fmla="*/ 180024 h 1080120"/>
              <a:gd name="connsiteX2" fmla="*/ 4859976 w 4859976"/>
              <a:gd name="connsiteY2" fmla="*/ 900096 h 1080120"/>
              <a:gd name="connsiteX3" fmla="*/ 4679952 w 4859976"/>
              <a:gd name="connsiteY3" fmla="*/ 1080120 h 1080120"/>
              <a:gd name="connsiteX4" fmla="*/ 0 w 4859976"/>
              <a:gd name="connsiteY4" fmla="*/ 1080120 h 1080120"/>
              <a:gd name="connsiteX0" fmla="*/ 0 w 180024"/>
              <a:gd name="connsiteY0" fmla="*/ 0 h 1080120"/>
              <a:gd name="connsiteX1" fmla="*/ 180024 w 180024"/>
              <a:gd name="connsiteY1" fmla="*/ 180024 h 1080120"/>
              <a:gd name="connsiteX2" fmla="*/ 180024 w 180024"/>
              <a:gd name="connsiteY2" fmla="*/ 900096 h 1080120"/>
              <a:gd name="connsiteX3" fmla="*/ 0 w 180024"/>
              <a:gd name="connsiteY3" fmla="*/ 1080120 h 1080120"/>
              <a:gd name="connsiteX0" fmla="*/ 0 w 180024"/>
              <a:gd name="connsiteY0" fmla="*/ 0 h 900096"/>
              <a:gd name="connsiteX1" fmla="*/ 180024 w 180024"/>
              <a:gd name="connsiteY1" fmla="*/ 180024 h 900096"/>
              <a:gd name="connsiteX2" fmla="*/ 180024 w 180024"/>
              <a:gd name="connsiteY2" fmla="*/ 900096 h 900096"/>
              <a:gd name="connsiteX0" fmla="*/ 0 w 180024"/>
              <a:gd name="connsiteY0" fmla="*/ 0 h 180024"/>
              <a:gd name="connsiteX1" fmla="*/ 180024 w 180024"/>
              <a:gd name="connsiteY1" fmla="*/ 180024 h 180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80024" h="180024">
                <a:moveTo>
                  <a:pt x="0" y="0"/>
                </a:moveTo>
                <a:cubicBezTo>
                  <a:pt x="99425" y="0"/>
                  <a:pt x="180024" y="80599"/>
                  <a:pt x="180024" y="180024"/>
                </a:cubicBezTo>
              </a:path>
            </a:pathLst>
          </a:cu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888980" latinLnBrk="1">
              <a:buClrTx/>
              <a:defRPr/>
            </a:pPr>
            <a:endParaRPr lang="ko-KR" altLang="en-US" sz="1750" kern="1200">
              <a:ln w="1270"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505050"/>
              </a:solidFill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106" name="직선 연결선 105"/>
          <p:cNvCxnSpPr>
            <a:stCxn id="105" idx="0"/>
          </p:cNvCxnSpPr>
          <p:nvPr/>
        </p:nvCxnSpPr>
        <p:spPr>
          <a:xfrm flipV="1">
            <a:off x="395933" y="4521898"/>
            <a:ext cx="8716926" cy="5397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모서리가 둥근 직사각형 87">
            <a:extLst>
              <a:ext uri="{FF2B5EF4-FFF2-40B4-BE49-F238E27FC236}">
                <a16:creationId xmlns:a16="http://schemas.microsoft.com/office/drawing/2014/main" id="{1945D940-A3E8-46F3-BD45-966352D8FDD5}"/>
              </a:ext>
            </a:extLst>
          </p:cNvPr>
          <p:cNvSpPr>
            <a:spLocks noChangeAspect="1"/>
          </p:cNvSpPr>
          <p:nvPr/>
        </p:nvSpPr>
        <p:spPr>
          <a:xfrm flipH="1" flipV="1">
            <a:off x="325932" y="6167202"/>
            <a:ext cx="70001" cy="60912"/>
          </a:xfrm>
          <a:custGeom>
            <a:avLst/>
            <a:gdLst>
              <a:gd name="connsiteX0" fmla="*/ 0 w 5040000"/>
              <a:gd name="connsiteY0" fmla="*/ 180024 h 1080120"/>
              <a:gd name="connsiteX1" fmla="*/ 180024 w 5040000"/>
              <a:gd name="connsiteY1" fmla="*/ 0 h 1080120"/>
              <a:gd name="connsiteX2" fmla="*/ 4859976 w 5040000"/>
              <a:gd name="connsiteY2" fmla="*/ 0 h 1080120"/>
              <a:gd name="connsiteX3" fmla="*/ 5040000 w 5040000"/>
              <a:gd name="connsiteY3" fmla="*/ 180024 h 1080120"/>
              <a:gd name="connsiteX4" fmla="*/ 5040000 w 5040000"/>
              <a:gd name="connsiteY4" fmla="*/ 900096 h 1080120"/>
              <a:gd name="connsiteX5" fmla="*/ 4859976 w 5040000"/>
              <a:gd name="connsiteY5" fmla="*/ 1080120 h 1080120"/>
              <a:gd name="connsiteX6" fmla="*/ 180024 w 5040000"/>
              <a:gd name="connsiteY6" fmla="*/ 1080120 h 1080120"/>
              <a:gd name="connsiteX7" fmla="*/ 0 w 5040000"/>
              <a:gd name="connsiteY7" fmla="*/ 900096 h 1080120"/>
              <a:gd name="connsiteX8" fmla="*/ 0 w 5040000"/>
              <a:gd name="connsiteY8" fmla="*/ 180024 h 1080120"/>
              <a:gd name="connsiteX0" fmla="*/ 180024 w 5040000"/>
              <a:gd name="connsiteY0" fmla="*/ 0 h 1080120"/>
              <a:gd name="connsiteX1" fmla="*/ 4859976 w 5040000"/>
              <a:gd name="connsiteY1" fmla="*/ 0 h 1080120"/>
              <a:gd name="connsiteX2" fmla="*/ 5040000 w 5040000"/>
              <a:gd name="connsiteY2" fmla="*/ 180024 h 1080120"/>
              <a:gd name="connsiteX3" fmla="*/ 5040000 w 5040000"/>
              <a:gd name="connsiteY3" fmla="*/ 900096 h 1080120"/>
              <a:gd name="connsiteX4" fmla="*/ 4859976 w 5040000"/>
              <a:gd name="connsiteY4" fmla="*/ 1080120 h 1080120"/>
              <a:gd name="connsiteX5" fmla="*/ 180024 w 5040000"/>
              <a:gd name="connsiteY5" fmla="*/ 1080120 h 1080120"/>
              <a:gd name="connsiteX6" fmla="*/ 0 w 5040000"/>
              <a:gd name="connsiteY6" fmla="*/ 900096 h 1080120"/>
              <a:gd name="connsiteX7" fmla="*/ 0 w 5040000"/>
              <a:gd name="connsiteY7" fmla="*/ 180024 h 1080120"/>
              <a:gd name="connsiteX8" fmla="*/ 271464 w 5040000"/>
              <a:gd name="connsiteY8" fmla="*/ 91440 h 1080120"/>
              <a:gd name="connsiteX0" fmla="*/ 4859976 w 5040000"/>
              <a:gd name="connsiteY0" fmla="*/ 0 h 1080120"/>
              <a:gd name="connsiteX1" fmla="*/ 5040000 w 5040000"/>
              <a:gd name="connsiteY1" fmla="*/ 180024 h 1080120"/>
              <a:gd name="connsiteX2" fmla="*/ 5040000 w 5040000"/>
              <a:gd name="connsiteY2" fmla="*/ 900096 h 1080120"/>
              <a:gd name="connsiteX3" fmla="*/ 4859976 w 5040000"/>
              <a:gd name="connsiteY3" fmla="*/ 1080120 h 1080120"/>
              <a:gd name="connsiteX4" fmla="*/ 180024 w 5040000"/>
              <a:gd name="connsiteY4" fmla="*/ 1080120 h 1080120"/>
              <a:gd name="connsiteX5" fmla="*/ 0 w 5040000"/>
              <a:gd name="connsiteY5" fmla="*/ 900096 h 1080120"/>
              <a:gd name="connsiteX6" fmla="*/ 0 w 5040000"/>
              <a:gd name="connsiteY6" fmla="*/ 180024 h 1080120"/>
              <a:gd name="connsiteX7" fmla="*/ 271464 w 5040000"/>
              <a:gd name="connsiteY7" fmla="*/ 91440 h 1080120"/>
              <a:gd name="connsiteX0" fmla="*/ 4859976 w 5040000"/>
              <a:gd name="connsiteY0" fmla="*/ 0 h 1080120"/>
              <a:gd name="connsiteX1" fmla="*/ 5040000 w 5040000"/>
              <a:gd name="connsiteY1" fmla="*/ 180024 h 1080120"/>
              <a:gd name="connsiteX2" fmla="*/ 5040000 w 5040000"/>
              <a:gd name="connsiteY2" fmla="*/ 900096 h 1080120"/>
              <a:gd name="connsiteX3" fmla="*/ 4859976 w 5040000"/>
              <a:gd name="connsiteY3" fmla="*/ 1080120 h 1080120"/>
              <a:gd name="connsiteX4" fmla="*/ 180024 w 5040000"/>
              <a:gd name="connsiteY4" fmla="*/ 1080120 h 1080120"/>
              <a:gd name="connsiteX5" fmla="*/ 0 w 5040000"/>
              <a:gd name="connsiteY5" fmla="*/ 900096 h 1080120"/>
              <a:gd name="connsiteX6" fmla="*/ 0 w 5040000"/>
              <a:gd name="connsiteY6" fmla="*/ 180024 h 1080120"/>
              <a:gd name="connsiteX0" fmla="*/ 4859976 w 5040000"/>
              <a:gd name="connsiteY0" fmla="*/ 0 h 1080120"/>
              <a:gd name="connsiteX1" fmla="*/ 5040000 w 5040000"/>
              <a:gd name="connsiteY1" fmla="*/ 180024 h 1080120"/>
              <a:gd name="connsiteX2" fmla="*/ 5040000 w 5040000"/>
              <a:gd name="connsiteY2" fmla="*/ 900096 h 1080120"/>
              <a:gd name="connsiteX3" fmla="*/ 4859976 w 5040000"/>
              <a:gd name="connsiteY3" fmla="*/ 1080120 h 1080120"/>
              <a:gd name="connsiteX4" fmla="*/ 180024 w 5040000"/>
              <a:gd name="connsiteY4" fmla="*/ 1080120 h 1080120"/>
              <a:gd name="connsiteX5" fmla="*/ 0 w 5040000"/>
              <a:gd name="connsiteY5" fmla="*/ 900096 h 1080120"/>
              <a:gd name="connsiteX0" fmla="*/ 4679952 w 4859976"/>
              <a:gd name="connsiteY0" fmla="*/ 0 h 1080120"/>
              <a:gd name="connsiteX1" fmla="*/ 4859976 w 4859976"/>
              <a:gd name="connsiteY1" fmla="*/ 180024 h 1080120"/>
              <a:gd name="connsiteX2" fmla="*/ 4859976 w 4859976"/>
              <a:gd name="connsiteY2" fmla="*/ 900096 h 1080120"/>
              <a:gd name="connsiteX3" fmla="*/ 4679952 w 4859976"/>
              <a:gd name="connsiteY3" fmla="*/ 1080120 h 1080120"/>
              <a:gd name="connsiteX4" fmla="*/ 0 w 4859976"/>
              <a:gd name="connsiteY4" fmla="*/ 1080120 h 1080120"/>
              <a:gd name="connsiteX0" fmla="*/ 0 w 180024"/>
              <a:gd name="connsiteY0" fmla="*/ 0 h 1080120"/>
              <a:gd name="connsiteX1" fmla="*/ 180024 w 180024"/>
              <a:gd name="connsiteY1" fmla="*/ 180024 h 1080120"/>
              <a:gd name="connsiteX2" fmla="*/ 180024 w 180024"/>
              <a:gd name="connsiteY2" fmla="*/ 900096 h 1080120"/>
              <a:gd name="connsiteX3" fmla="*/ 0 w 180024"/>
              <a:gd name="connsiteY3" fmla="*/ 1080120 h 1080120"/>
              <a:gd name="connsiteX0" fmla="*/ 0 w 180024"/>
              <a:gd name="connsiteY0" fmla="*/ 0 h 900096"/>
              <a:gd name="connsiteX1" fmla="*/ 180024 w 180024"/>
              <a:gd name="connsiteY1" fmla="*/ 180024 h 900096"/>
              <a:gd name="connsiteX2" fmla="*/ 180024 w 180024"/>
              <a:gd name="connsiteY2" fmla="*/ 900096 h 900096"/>
              <a:gd name="connsiteX0" fmla="*/ 0 w 180024"/>
              <a:gd name="connsiteY0" fmla="*/ 0 h 180024"/>
              <a:gd name="connsiteX1" fmla="*/ 180024 w 180024"/>
              <a:gd name="connsiteY1" fmla="*/ 180024 h 180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80024" h="180024">
                <a:moveTo>
                  <a:pt x="0" y="0"/>
                </a:moveTo>
                <a:cubicBezTo>
                  <a:pt x="99425" y="0"/>
                  <a:pt x="180024" y="80599"/>
                  <a:pt x="180024" y="180024"/>
                </a:cubicBezTo>
              </a:path>
            </a:pathLst>
          </a:custGeom>
          <a:ln w="28575">
            <a:solidFill>
              <a:srgbClr val="3CB7E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888980" latinLnBrk="1">
              <a:buClrTx/>
              <a:defRPr/>
            </a:pPr>
            <a:endParaRPr lang="ko-KR" altLang="en-US" sz="1750" kern="1200">
              <a:ln w="1270"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505050"/>
              </a:solidFill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110" name="직선 연결선 109"/>
          <p:cNvCxnSpPr>
            <a:stCxn id="108" idx="0"/>
            <a:endCxn id="111" idx="0"/>
          </p:cNvCxnSpPr>
          <p:nvPr/>
        </p:nvCxnSpPr>
        <p:spPr>
          <a:xfrm>
            <a:off x="395933" y="6228114"/>
            <a:ext cx="8883418" cy="0"/>
          </a:xfrm>
          <a:prstGeom prst="line">
            <a:avLst/>
          </a:prstGeom>
          <a:ln w="28575">
            <a:solidFill>
              <a:srgbClr val="3CB7E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모서리가 둥근 직사각형 87">
            <a:extLst>
              <a:ext uri="{FF2B5EF4-FFF2-40B4-BE49-F238E27FC236}">
                <a16:creationId xmlns:a16="http://schemas.microsoft.com/office/drawing/2014/main" id="{1945D940-A3E8-46F3-BD45-966352D8FDD5}"/>
              </a:ext>
            </a:extLst>
          </p:cNvPr>
          <p:cNvSpPr>
            <a:spLocks noChangeAspect="1"/>
          </p:cNvSpPr>
          <p:nvPr/>
        </p:nvSpPr>
        <p:spPr>
          <a:xfrm flipV="1">
            <a:off x="9279351" y="6167202"/>
            <a:ext cx="70001" cy="60912"/>
          </a:xfrm>
          <a:custGeom>
            <a:avLst/>
            <a:gdLst>
              <a:gd name="connsiteX0" fmla="*/ 0 w 5040000"/>
              <a:gd name="connsiteY0" fmla="*/ 180024 h 1080120"/>
              <a:gd name="connsiteX1" fmla="*/ 180024 w 5040000"/>
              <a:gd name="connsiteY1" fmla="*/ 0 h 1080120"/>
              <a:gd name="connsiteX2" fmla="*/ 4859976 w 5040000"/>
              <a:gd name="connsiteY2" fmla="*/ 0 h 1080120"/>
              <a:gd name="connsiteX3" fmla="*/ 5040000 w 5040000"/>
              <a:gd name="connsiteY3" fmla="*/ 180024 h 1080120"/>
              <a:gd name="connsiteX4" fmla="*/ 5040000 w 5040000"/>
              <a:gd name="connsiteY4" fmla="*/ 900096 h 1080120"/>
              <a:gd name="connsiteX5" fmla="*/ 4859976 w 5040000"/>
              <a:gd name="connsiteY5" fmla="*/ 1080120 h 1080120"/>
              <a:gd name="connsiteX6" fmla="*/ 180024 w 5040000"/>
              <a:gd name="connsiteY6" fmla="*/ 1080120 h 1080120"/>
              <a:gd name="connsiteX7" fmla="*/ 0 w 5040000"/>
              <a:gd name="connsiteY7" fmla="*/ 900096 h 1080120"/>
              <a:gd name="connsiteX8" fmla="*/ 0 w 5040000"/>
              <a:gd name="connsiteY8" fmla="*/ 180024 h 1080120"/>
              <a:gd name="connsiteX0" fmla="*/ 180024 w 5040000"/>
              <a:gd name="connsiteY0" fmla="*/ 0 h 1080120"/>
              <a:gd name="connsiteX1" fmla="*/ 4859976 w 5040000"/>
              <a:gd name="connsiteY1" fmla="*/ 0 h 1080120"/>
              <a:gd name="connsiteX2" fmla="*/ 5040000 w 5040000"/>
              <a:gd name="connsiteY2" fmla="*/ 180024 h 1080120"/>
              <a:gd name="connsiteX3" fmla="*/ 5040000 w 5040000"/>
              <a:gd name="connsiteY3" fmla="*/ 900096 h 1080120"/>
              <a:gd name="connsiteX4" fmla="*/ 4859976 w 5040000"/>
              <a:gd name="connsiteY4" fmla="*/ 1080120 h 1080120"/>
              <a:gd name="connsiteX5" fmla="*/ 180024 w 5040000"/>
              <a:gd name="connsiteY5" fmla="*/ 1080120 h 1080120"/>
              <a:gd name="connsiteX6" fmla="*/ 0 w 5040000"/>
              <a:gd name="connsiteY6" fmla="*/ 900096 h 1080120"/>
              <a:gd name="connsiteX7" fmla="*/ 0 w 5040000"/>
              <a:gd name="connsiteY7" fmla="*/ 180024 h 1080120"/>
              <a:gd name="connsiteX8" fmla="*/ 271464 w 5040000"/>
              <a:gd name="connsiteY8" fmla="*/ 91440 h 1080120"/>
              <a:gd name="connsiteX0" fmla="*/ 4859976 w 5040000"/>
              <a:gd name="connsiteY0" fmla="*/ 0 h 1080120"/>
              <a:gd name="connsiteX1" fmla="*/ 5040000 w 5040000"/>
              <a:gd name="connsiteY1" fmla="*/ 180024 h 1080120"/>
              <a:gd name="connsiteX2" fmla="*/ 5040000 w 5040000"/>
              <a:gd name="connsiteY2" fmla="*/ 900096 h 1080120"/>
              <a:gd name="connsiteX3" fmla="*/ 4859976 w 5040000"/>
              <a:gd name="connsiteY3" fmla="*/ 1080120 h 1080120"/>
              <a:gd name="connsiteX4" fmla="*/ 180024 w 5040000"/>
              <a:gd name="connsiteY4" fmla="*/ 1080120 h 1080120"/>
              <a:gd name="connsiteX5" fmla="*/ 0 w 5040000"/>
              <a:gd name="connsiteY5" fmla="*/ 900096 h 1080120"/>
              <a:gd name="connsiteX6" fmla="*/ 0 w 5040000"/>
              <a:gd name="connsiteY6" fmla="*/ 180024 h 1080120"/>
              <a:gd name="connsiteX7" fmla="*/ 271464 w 5040000"/>
              <a:gd name="connsiteY7" fmla="*/ 91440 h 1080120"/>
              <a:gd name="connsiteX0" fmla="*/ 4859976 w 5040000"/>
              <a:gd name="connsiteY0" fmla="*/ 0 h 1080120"/>
              <a:gd name="connsiteX1" fmla="*/ 5040000 w 5040000"/>
              <a:gd name="connsiteY1" fmla="*/ 180024 h 1080120"/>
              <a:gd name="connsiteX2" fmla="*/ 5040000 w 5040000"/>
              <a:gd name="connsiteY2" fmla="*/ 900096 h 1080120"/>
              <a:gd name="connsiteX3" fmla="*/ 4859976 w 5040000"/>
              <a:gd name="connsiteY3" fmla="*/ 1080120 h 1080120"/>
              <a:gd name="connsiteX4" fmla="*/ 180024 w 5040000"/>
              <a:gd name="connsiteY4" fmla="*/ 1080120 h 1080120"/>
              <a:gd name="connsiteX5" fmla="*/ 0 w 5040000"/>
              <a:gd name="connsiteY5" fmla="*/ 900096 h 1080120"/>
              <a:gd name="connsiteX6" fmla="*/ 0 w 5040000"/>
              <a:gd name="connsiteY6" fmla="*/ 180024 h 1080120"/>
              <a:gd name="connsiteX0" fmla="*/ 4859976 w 5040000"/>
              <a:gd name="connsiteY0" fmla="*/ 0 h 1080120"/>
              <a:gd name="connsiteX1" fmla="*/ 5040000 w 5040000"/>
              <a:gd name="connsiteY1" fmla="*/ 180024 h 1080120"/>
              <a:gd name="connsiteX2" fmla="*/ 5040000 w 5040000"/>
              <a:gd name="connsiteY2" fmla="*/ 900096 h 1080120"/>
              <a:gd name="connsiteX3" fmla="*/ 4859976 w 5040000"/>
              <a:gd name="connsiteY3" fmla="*/ 1080120 h 1080120"/>
              <a:gd name="connsiteX4" fmla="*/ 180024 w 5040000"/>
              <a:gd name="connsiteY4" fmla="*/ 1080120 h 1080120"/>
              <a:gd name="connsiteX5" fmla="*/ 0 w 5040000"/>
              <a:gd name="connsiteY5" fmla="*/ 900096 h 1080120"/>
              <a:gd name="connsiteX0" fmla="*/ 4679952 w 4859976"/>
              <a:gd name="connsiteY0" fmla="*/ 0 h 1080120"/>
              <a:gd name="connsiteX1" fmla="*/ 4859976 w 4859976"/>
              <a:gd name="connsiteY1" fmla="*/ 180024 h 1080120"/>
              <a:gd name="connsiteX2" fmla="*/ 4859976 w 4859976"/>
              <a:gd name="connsiteY2" fmla="*/ 900096 h 1080120"/>
              <a:gd name="connsiteX3" fmla="*/ 4679952 w 4859976"/>
              <a:gd name="connsiteY3" fmla="*/ 1080120 h 1080120"/>
              <a:gd name="connsiteX4" fmla="*/ 0 w 4859976"/>
              <a:gd name="connsiteY4" fmla="*/ 1080120 h 1080120"/>
              <a:gd name="connsiteX0" fmla="*/ 0 w 180024"/>
              <a:gd name="connsiteY0" fmla="*/ 0 h 1080120"/>
              <a:gd name="connsiteX1" fmla="*/ 180024 w 180024"/>
              <a:gd name="connsiteY1" fmla="*/ 180024 h 1080120"/>
              <a:gd name="connsiteX2" fmla="*/ 180024 w 180024"/>
              <a:gd name="connsiteY2" fmla="*/ 900096 h 1080120"/>
              <a:gd name="connsiteX3" fmla="*/ 0 w 180024"/>
              <a:gd name="connsiteY3" fmla="*/ 1080120 h 1080120"/>
              <a:gd name="connsiteX0" fmla="*/ 0 w 180024"/>
              <a:gd name="connsiteY0" fmla="*/ 0 h 900096"/>
              <a:gd name="connsiteX1" fmla="*/ 180024 w 180024"/>
              <a:gd name="connsiteY1" fmla="*/ 180024 h 900096"/>
              <a:gd name="connsiteX2" fmla="*/ 180024 w 180024"/>
              <a:gd name="connsiteY2" fmla="*/ 900096 h 900096"/>
              <a:gd name="connsiteX0" fmla="*/ 0 w 180024"/>
              <a:gd name="connsiteY0" fmla="*/ 0 h 180024"/>
              <a:gd name="connsiteX1" fmla="*/ 180024 w 180024"/>
              <a:gd name="connsiteY1" fmla="*/ 180024 h 180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80024" h="180024">
                <a:moveTo>
                  <a:pt x="0" y="0"/>
                </a:moveTo>
                <a:cubicBezTo>
                  <a:pt x="99425" y="0"/>
                  <a:pt x="180024" y="80599"/>
                  <a:pt x="180024" y="180024"/>
                </a:cubicBezTo>
              </a:path>
            </a:pathLst>
          </a:custGeom>
          <a:ln w="28575">
            <a:solidFill>
              <a:srgbClr val="3CB7E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888980" latinLnBrk="1">
              <a:buClrTx/>
              <a:defRPr/>
            </a:pPr>
            <a:endParaRPr lang="ko-KR" altLang="en-US" sz="1750" kern="1200">
              <a:ln w="1270"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505050"/>
              </a:solidFill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3" name="사각형: 둥근 위쪽 모서리 298">
            <a:extLst>
              <a:ext uri="{FF2B5EF4-FFF2-40B4-BE49-F238E27FC236}">
                <a16:creationId xmlns:a16="http://schemas.microsoft.com/office/drawing/2014/main" id="{1FA6F948-9BEF-4A0D-BCD5-F1B51D093F9F}"/>
              </a:ext>
            </a:extLst>
          </p:cNvPr>
          <p:cNvSpPr/>
          <p:nvPr/>
        </p:nvSpPr>
        <p:spPr>
          <a:xfrm flipH="1" flipV="1">
            <a:off x="3086895" y="4539269"/>
            <a:ext cx="2090367" cy="306963"/>
          </a:xfrm>
          <a:prstGeom prst="round2SameRect">
            <a:avLst/>
          </a:prstGeom>
          <a:solidFill>
            <a:srgbClr val="C9D2D5"/>
          </a:solidFill>
          <a:ln>
            <a:noFill/>
          </a:ln>
          <a:effectLst>
            <a:innerShdw blurRad="38100" dist="25400" dir="5400000">
              <a:prstClr val="black">
                <a:alpha val="26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200" b="1" kern="0" spc="-13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14" name="사각형: 둥근 위쪽 모서리 298">
            <a:extLst>
              <a:ext uri="{FF2B5EF4-FFF2-40B4-BE49-F238E27FC236}">
                <a16:creationId xmlns:a16="http://schemas.microsoft.com/office/drawing/2014/main" id="{1FA6F948-9BEF-4A0D-BCD5-F1B51D093F9F}"/>
              </a:ext>
            </a:extLst>
          </p:cNvPr>
          <p:cNvSpPr/>
          <p:nvPr/>
        </p:nvSpPr>
        <p:spPr>
          <a:xfrm flipH="1" flipV="1">
            <a:off x="5369664" y="4539267"/>
            <a:ext cx="3081386" cy="306963"/>
          </a:xfrm>
          <a:prstGeom prst="round2SameRect">
            <a:avLst/>
          </a:prstGeom>
          <a:solidFill>
            <a:srgbClr val="C9D2D5"/>
          </a:solidFill>
          <a:ln>
            <a:noFill/>
          </a:ln>
          <a:effectLst>
            <a:innerShdw blurRad="38100" dist="25400" dir="5400000">
              <a:prstClr val="black">
                <a:alpha val="26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200" b="1" kern="0" spc="-13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15" name="자유형 114"/>
          <p:cNvSpPr/>
          <p:nvPr/>
        </p:nvSpPr>
        <p:spPr>
          <a:xfrm>
            <a:off x="2991028" y="4518734"/>
            <a:ext cx="0" cy="1704513"/>
          </a:xfrm>
          <a:custGeom>
            <a:avLst/>
            <a:gdLst>
              <a:gd name="connsiteX0" fmla="*/ 0 w 0"/>
              <a:gd name="connsiteY0" fmla="*/ 0 h 1704513"/>
              <a:gd name="connsiteX1" fmla="*/ 0 w 0"/>
              <a:gd name="connsiteY1" fmla="*/ 1704513 h 1704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1704513">
                <a:moveTo>
                  <a:pt x="0" y="0"/>
                </a:moveTo>
                <a:lnTo>
                  <a:pt x="0" y="1704513"/>
                </a:lnTo>
              </a:path>
            </a:pathLst>
          </a:cu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4472C4">
                    <a:shade val="50000"/>
                    <a:alpha val="0"/>
                  </a:srgbClr>
                </a:solidFill>
              </a:ln>
            </a:endParaRPr>
          </a:p>
        </p:txBody>
      </p:sp>
      <p:sp>
        <p:nvSpPr>
          <p:cNvPr id="116" name="직사각형 115"/>
          <p:cNvSpPr/>
          <p:nvPr/>
        </p:nvSpPr>
        <p:spPr>
          <a:xfrm flipH="1">
            <a:off x="1401735" y="4606387"/>
            <a:ext cx="583493" cy="184666"/>
          </a:xfrm>
          <a:prstGeom prst="rect">
            <a:avLst/>
          </a:prstGeom>
          <a:noFill/>
          <a:ln w="1270">
            <a:noFill/>
          </a:ln>
        </p:spPr>
        <p:txBody>
          <a:bodyPr wrap="none" lIns="0" tIns="0" rIns="0" bIns="0" rtlCol="0">
            <a:spAutoFit/>
          </a:bodyPr>
          <a:lstStyle/>
          <a:p>
            <a:pPr marL="0" lvl="1" indent="-98541" algn="ctr" defTabSz="854234">
              <a:spcAft>
                <a:spcPts val="200"/>
              </a:spcAft>
              <a:buClr>
                <a:prstClr val="white">
                  <a:lumMod val="65000"/>
                </a:prstClr>
              </a:buClr>
              <a:buSzPct val="80000"/>
              <a:tabLst>
                <a:tab pos="6151026" algn="l"/>
              </a:tabLst>
              <a:defRPr/>
            </a:pPr>
            <a:r>
              <a:rPr lang="ko-KR" altLang="en-US" sz="1200">
                <a:ln w="1270"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지원 환경</a:t>
            </a:r>
            <a:endParaRPr lang="ko-KR" altLang="en-US" sz="1200" dirty="0">
              <a:ln w="1270"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000000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17" name="자유형 116"/>
          <p:cNvSpPr/>
          <p:nvPr/>
        </p:nvSpPr>
        <p:spPr>
          <a:xfrm>
            <a:off x="5264314" y="4518734"/>
            <a:ext cx="0" cy="1704513"/>
          </a:xfrm>
          <a:custGeom>
            <a:avLst/>
            <a:gdLst>
              <a:gd name="connsiteX0" fmla="*/ 0 w 0"/>
              <a:gd name="connsiteY0" fmla="*/ 0 h 1704513"/>
              <a:gd name="connsiteX1" fmla="*/ 0 w 0"/>
              <a:gd name="connsiteY1" fmla="*/ 1704513 h 1704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1704513">
                <a:moveTo>
                  <a:pt x="0" y="0"/>
                </a:moveTo>
                <a:lnTo>
                  <a:pt x="0" y="1704513"/>
                </a:lnTo>
              </a:path>
            </a:pathLst>
          </a:cu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4472C4">
                    <a:shade val="50000"/>
                    <a:alpha val="0"/>
                  </a:srgbClr>
                </a:solidFill>
              </a:ln>
            </a:endParaRPr>
          </a:p>
        </p:txBody>
      </p:sp>
      <p:sp>
        <p:nvSpPr>
          <p:cNvPr id="118" name="직사각형 117"/>
          <p:cNvSpPr/>
          <p:nvPr/>
        </p:nvSpPr>
        <p:spPr>
          <a:xfrm flipH="1">
            <a:off x="3840331" y="4606387"/>
            <a:ext cx="583493" cy="184666"/>
          </a:xfrm>
          <a:prstGeom prst="rect">
            <a:avLst/>
          </a:prstGeom>
          <a:noFill/>
          <a:ln w="1270">
            <a:noFill/>
          </a:ln>
        </p:spPr>
        <p:txBody>
          <a:bodyPr wrap="none" lIns="0" tIns="0" rIns="0" bIns="0" rtlCol="0">
            <a:spAutoFit/>
          </a:bodyPr>
          <a:lstStyle/>
          <a:p>
            <a:pPr marL="0" marR="0" lvl="1" indent="-98541" algn="ctr" defTabSz="854234" fontAlgn="auto">
              <a:lnSpc>
                <a:spcPct val="100000"/>
              </a:lnSpc>
              <a:spcAft>
                <a:spcPts val="200"/>
              </a:spcAft>
              <a:buClr>
                <a:prstClr val="white">
                  <a:lumMod val="65000"/>
                </a:prstClr>
              </a:buClr>
              <a:buSzPct val="80000"/>
              <a:tabLst>
                <a:tab pos="6151026" algn="l"/>
              </a:tabLst>
              <a:defRPr/>
            </a:pPr>
            <a:r>
              <a:rPr lang="ko-KR" altLang="en-US" sz="1200">
                <a:ln w="1270"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활용 분야</a:t>
            </a:r>
            <a:endParaRPr lang="ko-KR" altLang="en-US" sz="1200" dirty="0">
              <a:ln w="1270"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000000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C7FA37ED-51CD-45CF-8077-E5411BDF285B}"/>
              </a:ext>
            </a:extLst>
          </p:cNvPr>
          <p:cNvSpPr txBox="1"/>
          <p:nvPr/>
        </p:nvSpPr>
        <p:spPr>
          <a:xfrm>
            <a:off x="457470" y="4869160"/>
            <a:ext cx="262332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8900" indent="-88900" latinLnBrk="0">
              <a:lnSpc>
                <a:spcPts val="12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/>
            </a:pPr>
            <a:r>
              <a:rPr lang="ko-KR" altLang="en-US" sz="1200" spc="-10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지원 프로그램 언어</a:t>
            </a:r>
            <a:endParaRPr lang="en-US" altLang="ko-KR" sz="1200" spc="-10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00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182563" indent="-90488" latinLnBrk="0">
              <a:lnSpc>
                <a:spcPts val="1200"/>
              </a:lnSpc>
              <a:spcBef>
                <a:spcPts val="300"/>
              </a:spcBef>
              <a:buFont typeface="KoPub돋움체 Medium" panose="02020603020101020101" pitchFamily="18" charset="-127"/>
              <a:buChar char="-"/>
              <a:defRPr/>
            </a:pPr>
            <a:r>
              <a:rPr lang="en-US" altLang="ko-KR" sz="1050" spc="-10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C, C++, C#, Java, Shell, COBOL, PL/I, </a:t>
            </a:r>
            <a:br>
              <a:rPr lang="en-US" altLang="ko-KR" sz="1050" spc="-10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</a:br>
            <a:r>
              <a:rPr lang="en-US" altLang="ko-KR" sz="1050" spc="-10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Assembler, VisualGen,</a:t>
            </a:r>
            <a:r>
              <a:rPr lang="ko-KR" altLang="en-US" sz="1050" spc="-10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sz="1050" spc="-10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Power</a:t>
            </a:r>
            <a:r>
              <a:rPr lang="ko-KR" altLang="en-US" sz="1050" spc="-10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sz="1050" spc="-10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Builder </a:t>
            </a:r>
            <a:r>
              <a:rPr lang="ko-KR" altLang="en-US" sz="1050" spc="-10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등 </a:t>
            </a:r>
          </a:p>
          <a:p>
            <a:pPr marL="182563" indent="-90488" latinLnBrk="0">
              <a:lnSpc>
                <a:spcPts val="1200"/>
              </a:lnSpc>
              <a:spcBef>
                <a:spcPts val="300"/>
              </a:spcBef>
              <a:buFont typeface="KoPub돋움체 Medium" panose="02020603020101020101" pitchFamily="18" charset="-127"/>
              <a:buChar char="-"/>
              <a:defRPr/>
            </a:pPr>
            <a:r>
              <a:rPr lang="en-US" altLang="ko-KR" sz="1050" spc="-10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Stored</a:t>
            </a:r>
            <a:r>
              <a:rPr lang="ko-KR" altLang="en-US" sz="1050" spc="-10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sz="1050" spc="-10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Procedure, Oracle Forms, Triger </a:t>
            </a:r>
            <a:r>
              <a:rPr lang="ko-KR" altLang="en-US" sz="1050" spc="-10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등</a:t>
            </a:r>
            <a:endParaRPr lang="en-US" altLang="ko-KR" sz="1050" spc="-10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00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88900" indent="-88900" latinLnBrk="0">
              <a:lnSpc>
                <a:spcPts val="12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/>
            </a:pPr>
            <a:r>
              <a:rPr lang="ko-KR" altLang="en-US" sz="1200" spc="-10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지원 애플리케이션 프레임워크 </a:t>
            </a:r>
            <a:r>
              <a:rPr lang="en-US" altLang="ko-KR" sz="1200" spc="-10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endParaRPr lang="ko-KR" altLang="en-US" sz="1200" spc="-10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00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88900" indent="-88900" latinLnBrk="0">
              <a:lnSpc>
                <a:spcPts val="12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/>
            </a:pPr>
            <a:r>
              <a:rPr lang="en-US" altLang="ko-KR" sz="1200" spc="-10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Nexcore, DevOn, AnyFrame, BANCS, </a:t>
            </a:r>
            <a:br>
              <a:rPr lang="en-US" altLang="ko-KR" sz="1200" spc="-10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</a:br>
            <a:r>
              <a:rPr lang="en-US" altLang="ko-KR" sz="1200" spc="-10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Proframe, ADF, Systemier</a:t>
            </a:r>
            <a:endParaRPr lang="ko-KR" altLang="en-US" sz="1200" spc="-10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00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127" name="그림 12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034" y="2523315"/>
            <a:ext cx="902496" cy="1185976"/>
          </a:xfrm>
          <a:prstGeom prst="rect">
            <a:avLst/>
          </a:prstGeom>
        </p:spPr>
      </p:pic>
      <p:sp>
        <p:nvSpPr>
          <p:cNvPr id="129" name="TextBox 128">
            <a:extLst>
              <a:ext uri="{FF2B5EF4-FFF2-40B4-BE49-F238E27FC236}">
                <a16:creationId xmlns:a16="http://schemas.microsoft.com/office/drawing/2014/main" id="{C7FA37ED-51CD-45CF-8077-E5411BDF285B}"/>
              </a:ext>
            </a:extLst>
          </p:cNvPr>
          <p:cNvSpPr txBox="1"/>
          <p:nvPr/>
        </p:nvSpPr>
        <p:spPr>
          <a:xfrm>
            <a:off x="3091693" y="4941168"/>
            <a:ext cx="1963825" cy="1131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8900" indent="-88900" latinLnBrk="0">
              <a:lnSpc>
                <a:spcPts val="12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/>
            </a:pPr>
            <a:r>
              <a:rPr lang="ko-KR" altLang="en-US" sz="1100" spc="-5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차세대 시스템 개발 프로젝트</a:t>
            </a:r>
            <a:endParaRPr lang="en-US" altLang="ko-KR" sz="1100" spc="-5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00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88900" indent="-88900" latinLnBrk="0">
              <a:lnSpc>
                <a:spcPts val="12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/>
            </a:pPr>
            <a:r>
              <a:rPr lang="ko-KR" altLang="en-US" sz="1100" spc="-5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시스템 업그레이드 프로젝트</a:t>
            </a:r>
          </a:p>
          <a:p>
            <a:pPr marL="88900" indent="-88900" latinLnBrk="0">
              <a:lnSpc>
                <a:spcPts val="12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/>
            </a:pPr>
            <a:r>
              <a:rPr lang="ko-KR" altLang="en-US" sz="1100" spc="-5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비즈니스 룰 재사용 및 개발 프로젝트</a:t>
            </a:r>
          </a:p>
          <a:p>
            <a:pPr marL="88900" indent="-88900" latinLnBrk="0">
              <a:lnSpc>
                <a:spcPts val="12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/>
            </a:pPr>
            <a:r>
              <a:rPr lang="ko-KR" altLang="en-US" sz="1100" spc="-5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시스템 아키텍처 및 프레임워크 관리 업무</a:t>
            </a:r>
            <a:r>
              <a:rPr lang="en-US" altLang="ko-KR" sz="1100" spc="-5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endParaRPr lang="ko-KR" altLang="en-US" sz="1100" spc="-5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00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130" name="그림 12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9309" y="1952477"/>
            <a:ext cx="596159" cy="468411"/>
          </a:xfrm>
          <a:prstGeom prst="rect">
            <a:avLst/>
          </a:prstGeom>
        </p:spPr>
      </p:pic>
      <p:sp>
        <p:nvSpPr>
          <p:cNvPr id="132" name="직사각형 131"/>
          <p:cNvSpPr/>
          <p:nvPr/>
        </p:nvSpPr>
        <p:spPr>
          <a:xfrm flipH="1">
            <a:off x="1763054" y="2380238"/>
            <a:ext cx="988669" cy="184666"/>
          </a:xfrm>
          <a:prstGeom prst="rect">
            <a:avLst/>
          </a:prstGeom>
          <a:noFill/>
          <a:ln w="1270">
            <a:noFill/>
          </a:ln>
        </p:spPr>
        <p:txBody>
          <a:bodyPr wrap="none" lIns="0" tIns="0" rIns="0" bIns="0" rtlCol="0">
            <a:spAutoFit/>
          </a:bodyPr>
          <a:lstStyle/>
          <a:p>
            <a:pPr marL="0" lvl="1" indent="-98541" algn="ctr" defTabSz="854234">
              <a:buClr>
                <a:prstClr val="white">
                  <a:lumMod val="65000"/>
                </a:prstClr>
              </a:buClr>
              <a:buSzPct val="80000"/>
              <a:tabLst>
                <a:tab pos="6151026" algn="l"/>
              </a:tabLst>
              <a:defRPr/>
            </a:pPr>
            <a:r>
              <a:rPr lang="en-US" altLang="ko-KR" sz="1200" dirty="0">
                <a:ln w="1270"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Monotype Sorts"/>
              </a:rPr>
              <a:t>As-Is System</a:t>
            </a:r>
            <a:endParaRPr lang="ko-KR" altLang="en-US" sz="1200" dirty="0">
              <a:ln w="1270"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000000"/>
              </a:solidFill>
              <a:latin typeface="KoPub돋움체 Bold" panose="02020603020101020101" pitchFamily="18" charset="-127"/>
              <a:ea typeface="KoPub돋움체 Bold" panose="02020603020101020101" pitchFamily="18" charset="-127"/>
              <a:sym typeface="Monotype Sorts"/>
            </a:endParaRPr>
          </a:p>
        </p:txBody>
      </p:sp>
      <p:sp>
        <p:nvSpPr>
          <p:cNvPr id="139" name="모서리가 둥근 직사각형 138"/>
          <p:cNvSpPr/>
          <p:nvPr/>
        </p:nvSpPr>
        <p:spPr>
          <a:xfrm>
            <a:off x="2047217" y="3532424"/>
            <a:ext cx="375446" cy="51944"/>
          </a:xfrm>
          <a:prstGeom prst="roundRect">
            <a:avLst>
              <a:gd name="adj" fmla="val 5000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4472C4">
                    <a:shade val="50000"/>
                    <a:alpha val="0"/>
                  </a:srgbClr>
                </a:solidFill>
              </a:ln>
            </a:endParaRPr>
          </a:p>
        </p:txBody>
      </p:sp>
      <p:sp>
        <p:nvSpPr>
          <p:cNvPr id="140" name="모서리가 둥근 직사각형 139"/>
          <p:cNvSpPr/>
          <p:nvPr/>
        </p:nvSpPr>
        <p:spPr>
          <a:xfrm flipH="1">
            <a:off x="1479014" y="2572745"/>
            <a:ext cx="1555181" cy="937774"/>
          </a:xfrm>
          <a:prstGeom prst="roundRect">
            <a:avLst>
              <a:gd name="adj" fmla="val 4375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4472C4">
                    <a:shade val="50000"/>
                    <a:alpha val="0"/>
                  </a:srgbClr>
                </a:solidFill>
              </a:ln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C7FA37ED-51CD-45CF-8077-E5411BDF285B}"/>
              </a:ext>
            </a:extLst>
          </p:cNvPr>
          <p:cNvSpPr txBox="1"/>
          <p:nvPr/>
        </p:nvSpPr>
        <p:spPr>
          <a:xfrm>
            <a:off x="1445690" y="3546892"/>
            <a:ext cx="1691118" cy="518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8900" indent="-88900" latinLnBrk="0">
              <a:lnSpc>
                <a:spcPts val="11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050" spc="-5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Hardware</a:t>
            </a:r>
          </a:p>
          <a:p>
            <a:pPr marL="88900" indent="-88900" latinLnBrk="0">
              <a:lnSpc>
                <a:spcPts val="11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050" spc="-5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Database</a:t>
            </a:r>
          </a:p>
          <a:p>
            <a:pPr marL="88900" indent="-88900" latinLnBrk="0">
              <a:lnSpc>
                <a:spcPts val="11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050" spc="-5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Application Program</a:t>
            </a:r>
            <a:endParaRPr lang="ko-KR" altLang="en-US" sz="1050" spc="-5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00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561645" y="2642009"/>
            <a:ext cx="1401426" cy="795480"/>
            <a:chOff x="3424209" y="2444811"/>
            <a:chExt cx="1196971" cy="838089"/>
          </a:xfrm>
        </p:grpSpPr>
        <p:pic>
          <p:nvPicPr>
            <p:cNvPr id="133" name="Picture 9">
              <a:extLst>
                <a:ext uri="{FF2B5EF4-FFF2-40B4-BE49-F238E27FC236}">
                  <a16:creationId xmlns:a16="http://schemas.microsoft.com/office/drawing/2014/main" id="{B2354EF7-9E38-46FF-A1F7-198CECBF53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424209" y="2444811"/>
              <a:ext cx="1196971" cy="8380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34" name="Picture 2" descr="D:\Pennie's documents\MS Image\Shapes and Graphics\Windows_Vista_Icons_ for_Marketing_use\Vista Icons off the web\connect.dll_I2908_0409.png">
              <a:extLst>
                <a:ext uri="{FF2B5EF4-FFF2-40B4-BE49-F238E27FC236}">
                  <a16:creationId xmlns:a16="http://schemas.microsoft.com/office/drawing/2014/main" id="{B7A90E86-B882-42CD-8147-78EE04D172B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3733771" y="2659118"/>
              <a:ext cx="877528" cy="5715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</a:effectLst>
          </p:spPr>
        </p:pic>
      </p:grpSp>
      <p:sp>
        <p:nvSpPr>
          <p:cNvPr id="144" name="Rectangle 156">
            <a:extLst>
              <a:ext uri="{FF2B5EF4-FFF2-40B4-BE49-F238E27FC236}">
                <a16:creationId xmlns:a16="http://schemas.microsoft.com/office/drawing/2014/main" id="{76003226-0B74-4F86-B310-88B0F13FF9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87310" y="2307906"/>
            <a:ext cx="1407259" cy="1548127"/>
          </a:xfrm>
          <a:prstGeom prst="rect">
            <a:avLst/>
          </a:prstGeom>
          <a:solidFill>
            <a:srgbClr val="3CB7E1"/>
          </a:solidFill>
          <a:ln w="6350">
            <a:noFill/>
            <a:miter lim="800000"/>
            <a:headEnd/>
            <a:tailEnd/>
          </a:ln>
          <a:effectLst/>
        </p:spPr>
        <p:txBody>
          <a:bodyPr lIns="36000" tIns="36000" rIns="36000" bIns="36000" anchor="t"/>
          <a:lstStyle/>
          <a:p>
            <a:pPr algn="ctr" defTabSz="457200" latinLnBrk="0"/>
            <a:endParaRPr lang="ko-KR" altLang="en-US" sz="100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45" name="모서리가 둥근 직사각형 18">
            <a:extLst>
              <a:ext uri="{FF2B5EF4-FFF2-40B4-BE49-F238E27FC236}">
                <a16:creationId xmlns:a16="http://schemas.microsoft.com/office/drawing/2014/main" id="{61B057C4-E368-425E-9248-30D23488645D}"/>
              </a:ext>
            </a:extLst>
          </p:cNvPr>
          <p:cNvSpPr/>
          <p:nvPr/>
        </p:nvSpPr>
        <p:spPr>
          <a:xfrm>
            <a:off x="3481323" y="2402510"/>
            <a:ext cx="1219232" cy="387626"/>
          </a:xfrm>
          <a:prstGeom prst="roundRect">
            <a:avLst>
              <a:gd name="adj" fmla="val 6787"/>
            </a:avLst>
          </a:prstGeom>
          <a:solidFill>
            <a:srgbClr val="FFFFFF"/>
          </a:solidFill>
          <a:ln w="9525">
            <a:solidFill>
              <a:srgbClr val="2145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3529" tIns="46765" rIns="93529" bIns="46765" rtlCol="0" anchor="ctr"/>
          <a:lstStyle/>
          <a:p>
            <a:pPr marL="0" marR="0" lvl="0" indent="0" algn="ctr" defTabSz="1066885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 w="1270"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KoPub돋움체 Bold"/>
              <a:ea typeface="KoPub돋움체 Bold"/>
              <a:cs typeface="+mn-cs"/>
            </a:endParaRPr>
          </a:p>
        </p:txBody>
      </p:sp>
      <p:sp>
        <p:nvSpPr>
          <p:cNvPr id="146" name="모서리가 둥근 직사각형 18">
            <a:extLst>
              <a:ext uri="{FF2B5EF4-FFF2-40B4-BE49-F238E27FC236}">
                <a16:creationId xmlns:a16="http://schemas.microsoft.com/office/drawing/2014/main" id="{61B057C4-E368-425E-9248-30D23488645D}"/>
              </a:ext>
            </a:extLst>
          </p:cNvPr>
          <p:cNvSpPr/>
          <p:nvPr/>
        </p:nvSpPr>
        <p:spPr>
          <a:xfrm>
            <a:off x="3481323" y="2889437"/>
            <a:ext cx="1219232" cy="387626"/>
          </a:xfrm>
          <a:prstGeom prst="roundRect">
            <a:avLst>
              <a:gd name="adj" fmla="val 6787"/>
            </a:avLst>
          </a:prstGeom>
          <a:solidFill>
            <a:srgbClr val="FFFFFF"/>
          </a:solidFill>
          <a:ln w="9525">
            <a:solidFill>
              <a:srgbClr val="2145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3529" tIns="46765" rIns="93529" bIns="46765" rtlCol="0" anchor="ctr"/>
          <a:lstStyle/>
          <a:p>
            <a:pPr marL="0" marR="0" lvl="0" indent="0" algn="ctr" defTabSz="1066885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 w="1270"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KoPub돋움체 Bold"/>
              <a:ea typeface="KoPub돋움체 Bold"/>
              <a:cs typeface="+mn-cs"/>
            </a:endParaRPr>
          </a:p>
        </p:txBody>
      </p:sp>
      <p:sp>
        <p:nvSpPr>
          <p:cNvPr id="147" name="모서리가 둥근 직사각형 18">
            <a:extLst>
              <a:ext uri="{FF2B5EF4-FFF2-40B4-BE49-F238E27FC236}">
                <a16:creationId xmlns:a16="http://schemas.microsoft.com/office/drawing/2014/main" id="{61B057C4-E368-425E-9248-30D23488645D}"/>
              </a:ext>
            </a:extLst>
          </p:cNvPr>
          <p:cNvSpPr/>
          <p:nvPr/>
        </p:nvSpPr>
        <p:spPr>
          <a:xfrm>
            <a:off x="3481323" y="3376364"/>
            <a:ext cx="1219232" cy="387626"/>
          </a:xfrm>
          <a:prstGeom prst="roundRect">
            <a:avLst>
              <a:gd name="adj" fmla="val 6787"/>
            </a:avLst>
          </a:prstGeom>
          <a:solidFill>
            <a:srgbClr val="FFFFFF"/>
          </a:solidFill>
          <a:ln w="9525">
            <a:solidFill>
              <a:srgbClr val="2145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3529" tIns="46765" rIns="93529" bIns="46765" rtlCol="0" anchor="ctr"/>
          <a:lstStyle/>
          <a:p>
            <a:pPr marL="0" marR="0" lvl="0" indent="0" algn="ctr" defTabSz="1066885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 w="1270"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KoPub돋움체 Bold"/>
              <a:ea typeface="KoPub돋움체 Bold"/>
              <a:cs typeface="+mn-cs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4896859" y="2650837"/>
            <a:ext cx="536649" cy="396781"/>
            <a:chOff x="4896859" y="2650837"/>
            <a:chExt cx="536649" cy="396781"/>
          </a:xfrm>
        </p:grpSpPr>
        <p:sp>
          <p:nvSpPr>
            <p:cNvPr id="165" name="자유형 349">
              <a:extLst>
                <a:ext uri="{FF2B5EF4-FFF2-40B4-BE49-F238E27FC236}">
                  <a16:creationId xmlns:a16="http://schemas.microsoft.com/office/drawing/2014/main" id="{C7ADDE43-2F34-4F71-B1F2-F10958FA02C1}"/>
                </a:ext>
              </a:extLst>
            </p:cNvPr>
            <p:cNvSpPr/>
            <p:nvPr/>
          </p:nvSpPr>
          <p:spPr>
            <a:xfrm>
              <a:off x="4912643" y="2664646"/>
              <a:ext cx="506047" cy="371305"/>
            </a:xfrm>
            <a:custGeom>
              <a:avLst/>
              <a:gdLst>
                <a:gd name="connsiteX0" fmla="*/ 0 w 538163"/>
                <a:gd name="connsiteY0" fmla="*/ 102394 h 433387"/>
                <a:gd name="connsiteX1" fmla="*/ 57150 w 538163"/>
                <a:gd name="connsiteY1" fmla="*/ 45244 h 433387"/>
                <a:gd name="connsiteX2" fmla="*/ 204788 w 538163"/>
                <a:gd name="connsiteY2" fmla="*/ 0 h 433387"/>
                <a:gd name="connsiteX3" fmla="*/ 338138 w 538163"/>
                <a:gd name="connsiteY3" fmla="*/ 7144 h 433387"/>
                <a:gd name="connsiteX4" fmla="*/ 457200 w 538163"/>
                <a:gd name="connsiteY4" fmla="*/ 35719 h 433387"/>
                <a:gd name="connsiteX5" fmla="*/ 528638 w 538163"/>
                <a:gd name="connsiteY5" fmla="*/ 76200 h 433387"/>
                <a:gd name="connsiteX6" fmla="*/ 538163 w 538163"/>
                <a:gd name="connsiteY6" fmla="*/ 121444 h 433387"/>
                <a:gd name="connsiteX7" fmla="*/ 538163 w 538163"/>
                <a:gd name="connsiteY7" fmla="*/ 330994 h 433387"/>
                <a:gd name="connsiteX8" fmla="*/ 507206 w 538163"/>
                <a:gd name="connsiteY8" fmla="*/ 369094 h 433387"/>
                <a:gd name="connsiteX9" fmla="*/ 423863 w 538163"/>
                <a:gd name="connsiteY9" fmla="*/ 409575 h 433387"/>
                <a:gd name="connsiteX10" fmla="*/ 285750 w 538163"/>
                <a:gd name="connsiteY10" fmla="*/ 433387 h 433387"/>
                <a:gd name="connsiteX11" fmla="*/ 159544 w 538163"/>
                <a:gd name="connsiteY11" fmla="*/ 421481 h 433387"/>
                <a:gd name="connsiteX12" fmla="*/ 61913 w 538163"/>
                <a:gd name="connsiteY12" fmla="*/ 385762 h 433387"/>
                <a:gd name="connsiteX13" fmla="*/ 11906 w 538163"/>
                <a:gd name="connsiteY13" fmla="*/ 347662 h 433387"/>
                <a:gd name="connsiteX14" fmla="*/ 2381 w 538163"/>
                <a:gd name="connsiteY14" fmla="*/ 314325 h 433387"/>
                <a:gd name="connsiteX15" fmla="*/ 0 w 538163"/>
                <a:gd name="connsiteY15" fmla="*/ 102394 h 433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38163" h="433387">
                  <a:moveTo>
                    <a:pt x="0" y="102394"/>
                  </a:moveTo>
                  <a:lnTo>
                    <a:pt x="57150" y="45244"/>
                  </a:lnTo>
                  <a:lnTo>
                    <a:pt x="204788" y="0"/>
                  </a:lnTo>
                  <a:lnTo>
                    <a:pt x="338138" y="7144"/>
                  </a:lnTo>
                  <a:lnTo>
                    <a:pt x="457200" y="35719"/>
                  </a:lnTo>
                  <a:lnTo>
                    <a:pt x="528638" y="76200"/>
                  </a:lnTo>
                  <a:lnTo>
                    <a:pt x="538163" y="121444"/>
                  </a:lnTo>
                  <a:lnTo>
                    <a:pt x="538163" y="330994"/>
                  </a:lnTo>
                  <a:lnTo>
                    <a:pt x="507206" y="369094"/>
                  </a:lnTo>
                  <a:lnTo>
                    <a:pt x="423863" y="409575"/>
                  </a:lnTo>
                  <a:lnTo>
                    <a:pt x="285750" y="433387"/>
                  </a:lnTo>
                  <a:lnTo>
                    <a:pt x="159544" y="421481"/>
                  </a:lnTo>
                  <a:lnTo>
                    <a:pt x="61913" y="385762"/>
                  </a:lnTo>
                  <a:lnTo>
                    <a:pt x="11906" y="347662"/>
                  </a:lnTo>
                  <a:lnTo>
                    <a:pt x="2381" y="314325"/>
                  </a:lnTo>
                  <a:cubicBezTo>
                    <a:pt x="1587" y="243681"/>
                    <a:pt x="794" y="173038"/>
                    <a:pt x="0" y="102394"/>
                  </a:cubicBezTo>
                  <a:close/>
                </a:path>
              </a:pathLst>
            </a:custGeom>
            <a:solidFill>
              <a:srgbClr val="7C8B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75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166" name="타원 165">
              <a:extLst>
                <a:ext uri="{FF2B5EF4-FFF2-40B4-BE49-F238E27FC236}">
                  <a16:creationId xmlns:a16="http://schemas.microsoft.com/office/drawing/2014/main" id="{1F50F13E-6A7D-467A-9636-8E8AFFAF6516}"/>
                </a:ext>
              </a:extLst>
            </p:cNvPr>
            <p:cNvSpPr/>
            <p:nvPr/>
          </p:nvSpPr>
          <p:spPr>
            <a:xfrm>
              <a:off x="4923917" y="2680426"/>
              <a:ext cx="482534" cy="168814"/>
            </a:xfrm>
            <a:prstGeom prst="ellipse">
              <a:avLst/>
            </a:prstGeom>
            <a:solidFill>
              <a:srgbClr val="9EA9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66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167" name="Freeform 5">
              <a:extLst>
                <a:ext uri="{FF2B5EF4-FFF2-40B4-BE49-F238E27FC236}">
                  <a16:creationId xmlns:a16="http://schemas.microsoft.com/office/drawing/2014/main" id="{40A8D752-CF4A-49C2-B21E-5DFEDD9E50F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96859" y="2650837"/>
              <a:ext cx="536649" cy="396781"/>
            </a:xfrm>
            <a:custGeom>
              <a:avLst/>
              <a:gdLst>
                <a:gd name="T0" fmla="*/ 126 w 253"/>
                <a:gd name="T1" fmla="*/ 0 h 188"/>
                <a:gd name="T2" fmla="*/ 0 w 253"/>
                <a:gd name="T3" fmla="*/ 54 h 188"/>
                <a:gd name="T4" fmla="*/ 0 w 253"/>
                <a:gd name="T5" fmla="*/ 134 h 188"/>
                <a:gd name="T6" fmla="*/ 126 w 253"/>
                <a:gd name="T7" fmla="*/ 188 h 188"/>
                <a:gd name="T8" fmla="*/ 253 w 253"/>
                <a:gd name="T9" fmla="*/ 134 h 188"/>
                <a:gd name="T10" fmla="*/ 253 w 253"/>
                <a:gd name="T11" fmla="*/ 54 h 188"/>
                <a:gd name="T12" fmla="*/ 126 w 253"/>
                <a:gd name="T13" fmla="*/ 0 h 188"/>
                <a:gd name="T14" fmla="*/ 126 w 253"/>
                <a:gd name="T15" fmla="*/ 16 h 188"/>
                <a:gd name="T16" fmla="*/ 237 w 253"/>
                <a:gd name="T17" fmla="*/ 54 h 188"/>
                <a:gd name="T18" fmla="*/ 237 w 253"/>
                <a:gd name="T19" fmla="*/ 58 h 188"/>
                <a:gd name="T20" fmla="*/ 126 w 253"/>
                <a:gd name="T21" fmla="*/ 89 h 188"/>
                <a:gd name="T22" fmla="*/ 16 w 253"/>
                <a:gd name="T23" fmla="*/ 58 h 188"/>
                <a:gd name="T24" fmla="*/ 16 w 253"/>
                <a:gd name="T25" fmla="*/ 54 h 188"/>
                <a:gd name="T26" fmla="*/ 126 w 253"/>
                <a:gd name="T27" fmla="*/ 16 h 188"/>
                <a:gd name="T28" fmla="*/ 126 w 253"/>
                <a:gd name="T29" fmla="*/ 172 h 188"/>
                <a:gd name="T30" fmla="*/ 16 w 253"/>
                <a:gd name="T31" fmla="*/ 134 h 188"/>
                <a:gd name="T32" fmla="*/ 16 w 253"/>
                <a:gd name="T33" fmla="*/ 69 h 188"/>
                <a:gd name="T34" fmla="*/ 126 w 253"/>
                <a:gd name="T35" fmla="*/ 97 h 188"/>
                <a:gd name="T36" fmla="*/ 237 w 253"/>
                <a:gd name="T37" fmla="*/ 69 h 188"/>
                <a:gd name="T38" fmla="*/ 237 w 253"/>
                <a:gd name="T39" fmla="*/ 134 h 188"/>
                <a:gd name="T40" fmla="*/ 126 w 253"/>
                <a:gd name="T41" fmla="*/ 172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3" h="188">
                  <a:moveTo>
                    <a:pt x="126" y="0"/>
                  </a:moveTo>
                  <a:cubicBezTo>
                    <a:pt x="65" y="0"/>
                    <a:pt x="0" y="19"/>
                    <a:pt x="0" y="54"/>
                  </a:cubicBezTo>
                  <a:cubicBezTo>
                    <a:pt x="0" y="134"/>
                    <a:pt x="0" y="134"/>
                    <a:pt x="0" y="134"/>
                  </a:cubicBezTo>
                  <a:cubicBezTo>
                    <a:pt x="0" y="169"/>
                    <a:pt x="65" y="188"/>
                    <a:pt x="126" y="188"/>
                  </a:cubicBezTo>
                  <a:cubicBezTo>
                    <a:pt x="188" y="188"/>
                    <a:pt x="253" y="169"/>
                    <a:pt x="253" y="134"/>
                  </a:cubicBezTo>
                  <a:cubicBezTo>
                    <a:pt x="253" y="54"/>
                    <a:pt x="253" y="54"/>
                    <a:pt x="253" y="54"/>
                  </a:cubicBezTo>
                  <a:cubicBezTo>
                    <a:pt x="253" y="19"/>
                    <a:pt x="188" y="0"/>
                    <a:pt x="126" y="0"/>
                  </a:cubicBezTo>
                  <a:close/>
                  <a:moveTo>
                    <a:pt x="126" y="16"/>
                  </a:moveTo>
                  <a:cubicBezTo>
                    <a:pt x="190" y="16"/>
                    <a:pt x="237" y="36"/>
                    <a:pt x="237" y="54"/>
                  </a:cubicBezTo>
                  <a:cubicBezTo>
                    <a:pt x="237" y="58"/>
                    <a:pt x="237" y="58"/>
                    <a:pt x="237" y="58"/>
                  </a:cubicBezTo>
                  <a:cubicBezTo>
                    <a:pt x="225" y="75"/>
                    <a:pt x="183" y="89"/>
                    <a:pt x="126" y="89"/>
                  </a:cubicBezTo>
                  <a:cubicBezTo>
                    <a:pt x="70" y="89"/>
                    <a:pt x="28" y="75"/>
                    <a:pt x="16" y="58"/>
                  </a:cubicBezTo>
                  <a:cubicBezTo>
                    <a:pt x="16" y="54"/>
                    <a:pt x="16" y="54"/>
                    <a:pt x="16" y="54"/>
                  </a:cubicBezTo>
                  <a:cubicBezTo>
                    <a:pt x="16" y="36"/>
                    <a:pt x="63" y="16"/>
                    <a:pt x="126" y="16"/>
                  </a:cubicBezTo>
                  <a:close/>
                  <a:moveTo>
                    <a:pt x="126" y="172"/>
                  </a:moveTo>
                  <a:cubicBezTo>
                    <a:pt x="63" y="172"/>
                    <a:pt x="16" y="152"/>
                    <a:pt x="16" y="134"/>
                  </a:cubicBezTo>
                  <a:cubicBezTo>
                    <a:pt x="16" y="69"/>
                    <a:pt x="16" y="69"/>
                    <a:pt x="16" y="69"/>
                  </a:cubicBezTo>
                  <a:cubicBezTo>
                    <a:pt x="35" y="86"/>
                    <a:pt x="77" y="97"/>
                    <a:pt x="126" y="97"/>
                  </a:cubicBezTo>
                  <a:cubicBezTo>
                    <a:pt x="176" y="97"/>
                    <a:pt x="218" y="86"/>
                    <a:pt x="237" y="69"/>
                  </a:cubicBezTo>
                  <a:cubicBezTo>
                    <a:pt x="237" y="134"/>
                    <a:pt x="237" y="134"/>
                    <a:pt x="237" y="134"/>
                  </a:cubicBezTo>
                  <a:cubicBezTo>
                    <a:pt x="237" y="152"/>
                    <a:pt x="190" y="172"/>
                    <a:pt x="126" y="17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7871" tIns="48935" rIns="97871" bIns="4893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76955">
                <a:buSzPct val="80000"/>
              </a:pPr>
              <a:endParaRPr kumimoji="1" lang="ko-KR" altLang="en-US" sz="875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</p:grpSp>
      <p:sp>
        <p:nvSpPr>
          <p:cNvPr id="169" name="모서리가 둥근 직사각형 168"/>
          <p:cNvSpPr/>
          <p:nvPr/>
        </p:nvSpPr>
        <p:spPr>
          <a:xfrm>
            <a:off x="5789379" y="2609133"/>
            <a:ext cx="1755909" cy="497777"/>
          </a:xfrm>
          <a:prstGeom prst="roundRect">
            <a:avLst>
              <a:gd name="adj" fmla="val 50000"/>
            </a:avLst>
          </a:prstGeom>
          <a:solidFill>
            <a:srgbClr val="3CB7E1"/>
          </a:solidFill>
          <a:ln w="38100">
            <a:solidFill>
              <a:srgbClr val="0071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39761"/>
            <a:endParaRPr lang="ko-KR" altLang="en-US" sz="1653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D7E11D51-7253-424B-B9E5-99E6AF6EEB72}"/>
              </a:ext>
            </a:extLst>
          </p:cNvPr>
          <p:cNvSpPr txBox="1"/>
          <p:nvPr/>
        </p:nvSpPr>
        <p:spPr>
          <a:xfrm>
            <a:off x="5840955" y="2637142"/>
            <a:ext cx="1652756" cy="4603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 fontAlgn="ctr" latinLnBrk="0">
              <a:lnSpc>
                <a:spcPts val="1400"/>
              </a:lnSpc>
              <a:defRPr/>
            </a:pPr>
            <a:r>
              <a:rPr lang="ko-KR" altLang="en-US" sz="120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프로그램 소스 </a:t>
            </a:r>
            <a:r>
              <a:rPr lang="en-US" altLang="ko-KR" sz="120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 SQL </a:t>
            </a:r>
            <a:r>
              <a:rPr lang="ko-KR" altLang="en-US" sz="120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소스 변환</a:t>
            </a:r>
            <a:endParaRPr lang="ko-KR" altLang="en-US" sz="120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72" name="자유형 349">
            <a:extLst>
              <a:ext uri="{FF2B5EF4-FFF2-40B4-BE49-F238E27FC236}">
                <a16:creationId xmlns:a16="http://schemas.microsoft.com/office/drawing/2014/main" id="{C7ADDE43-2F34-4F71-B1F2-F10958FA02C1}"/>
              </a:ext>
            </a:extLst>
          </p:cNvPr>
          <p:cNvSpPr/>
          <p:nvPr/>
        </p:nvSpPr>
        <p:spPr>
          <a:xfrm>
            <a:off x="6414842" y="3308329"/>
            <a:ext cx="506047" cy="371305"/>
          </a:xfrm>
          <a:custGeom>
            <a:avLst/>
            <a:gdLst>
              <a:gd name="connsiteX0" fmla="*/ 0 w 538163"/>
              <a:gd name="connsiteY0" fmla="*/ 102394 h 433387"/>
              <a:gd name="connsiteX1" fmla="*/ 57150 w 538163"/>
              <a:gd name="connsiteY1" fmla="*/ 45244 h 433387"/>
              <a:gd name="connsiteX2" fmla="*/ 204788 w 538163"/>
              <a:gd name="connsiteY2" fmla="*/ 0 h 433387"/>
              <a:gd name="connsiteX3" fmla="*/ 338138 w 538163"/>
              <a:gd name="connsiteY3" fmla="*/ 7144 h 433387"/>
              <a:gd name="connsiteX4" fmla="*/ 457200 w 538163"/>
              <a:gd name="connsiteY4" fmla="*/ 35719 h 433387"/>
              <a:gd name="connsiteX5" fmla="*/ 528638 w 538163"/>
              <a:gd name="connsiteY5" fmla="*/ 76200 h 433387"/>
              <a:gd name="connsiteX6" fmla="*/ 538163 w 538163"/>
              <a:gd name="connsiteY6" fmla="*/ 121444 h 433387"/>
              <a:gd name="connsiteX7" fmla="*/ 538163 w 538163"/>
              <a:gd name="connsiteY7" fmla="*/ 330994 h 433387"/>
              <a:gd name="connsiteX8" fmla="*/ 507206 w 538163"/>
              <a:gd name="connsiteY8" fmla="*/ 369094 h 433387"/>
              <a:gd name="connsiteX9" fmla="*/ 423863 w 538163"/>
              <a:gd name="connsiteY9" fmla="*/ 409575 h 433387"/>
              <a:gd name="connsiteX10" fmla="*/ 285750 w 538163"/>
              <a:gd name="connsiteY10" fmla="*/ 433387 h 433387"/>
              <a:gd name="connsiteX11" fmla="*/ 159544 w 538163"/>
              <a:gd name="connsiteY11" fmla="*/ 421481 h 433387"/>
              <a:gd name="connsiteX12" fmla="*/ 61913 w 538163"/>
              <a:gd name="connsiteY12" fmla="*/ 385762 h 433387"/>
              <a:gd name="connsiteX13" fmla="*/ 11906 w 538163"/>
              <a:gd name="connsiteY13" fmla="*/ 347662 h 433387"/>
              <a:gd name="connsiteX14" fmla="*/ 2381 w 538163"/>
              <a:gd name="connsiteY14" fmla="*/ 314325 h 433387"/>
              <a:gd name="connsiteX15" fmla="*/ 0 w 538163"/>
              <a:gd name="connsiteY15" fmla="*/ 102394 h 433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38163" h="433387">
                <a:moveTo>
                  <a:pt x="0" y="102394"/>
                </a:moveTo>
                <a:lnTo>
                  <a:pt x="57150" y="45244"/>
                </a:lnTo>
                <a:lnTo>
                  <a:pt x="204788" y="0"/>
                </a:lnTo>
                <a:lnTo>
                  <a:pt x="338138" y="7144"/>
                </a:lnTo>
                <a:lnTo>
                  <a:pt x="457200" y="35719"/>
                </a:lnTo>
                <a:lnTo>
                  <a:pt x="528638" y="76200"/>
                </a:lnTo>
                <a:lnTo>
                  <a:pt x="538163" y="121444"/>
                </a:lnTo>
                <a:lnTo>
                  <a:pt x="538163" y="330994"/>
                </a:lnTo>
                <a:lnTo>
                  <a:pt x="507206" y="369094"/>
                </a:lnTo>
                <a:lnTo>
                  <a:pt x="423863" y="409575"/>
                </a:lnTo>
                <a:lnTo>
                  <a:pt x="285750" y="433387"/>
                </a:lnTo>
                <a:lnTo>
                  <a:pt x="159544" y="421481"/>
                </a:lnTo>
                <a:lnTo>
                  <a:pt x="61913" y="385762"/>
                </a:lnTo>
                <a:lnTo>
                  <a:pt x="11906" y="347662"/>
                </a:lnTo>
                <a:lnTo>
                  <a:pt x="2381" y="314325"/>
                </a:lnTo>
                <a:cubicBezTo>
                  <a:pt x="1587" y="243681"/>
                  <a:pt x="794" y="173038"/>
                  <a:pt x="0" y="102394"/>
                </a:cubicBezTo>
                <a:close/>
              </a:path>
            </a:pathLst>
          </a:custGeom>
          <a:solidFill>
            <a:srgbClr val="2984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75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73" name="타원 172">
            <a:extLst>
              <a:ext uri="{FF2B5EF4-FFF2-40B4-BE49-F238E27FC236}">
                <a16:creationId xmlns:a16="http://schemas.microsoft.com/office/drawing/2014/main" id="{1F50F13E-6A7D-467A-9636-8E8AFFAF6516}"/>
              </a:ext>
            </a:extLst>
          </p:cNvPr>
          <p:cNvSpPr/>
          <p:nvPr/>
        </p:nvSpPr>
        <p:spPr>
          <a:xfrm>
            <a:off x="6426116" y="3324109"/>
            <a:ext cx="482534" cy="168814"/>
          </a:xfrm>
          <a:prstGeom prst="ellipse">
            <a:avLst/>
          </a:prstGeom>
          <a:solidFill>
            <a:srgbClr val="2984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66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chemeClr val="tx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74" name="Freeform 5">
            <a:extLst>
              <a:ext uri="{FF2B5EF4-FFF2-40B4-BE49-F238E27FC236}">
                <a16:creationId xmlns:a16="http://schemas.microsoft.com/office/drawing/2014/main" id="{40A8D752-CF4A-49C2-B21E-5DFEDD9E50FB}"/>
              </a:ext>
            </a:extLst>
          </p:cNvPr>
          <p:cNvSpPr>
            <a:spLocks noEditPoints="1"/>
          </p:cNvSpPr>
          <p:nvPr/>
        </p:nvSpPr>
        <p:spPr bwMode="auto">
          <a:xfrm>
            <a:off x="6399058" y="3294520"/>
            <a:ext cx="536649" cy="396781"/>
          </a:xfrm>
          <a:custGeom>
            <a:avLst/>
            <a:gdLst>
              <a:gd name="T0" fmla="*/ 126 w 253"/>
              <a:gd name="T1" fmla="*/ 0 h 188"/>
              <a:gd name="T2" fmla="*/ 0 w 253"/>
              <a:gd name="T3" fmla="*/ 54 h 188"/>
              <a:gd name="T4" fmla="*/ 0 w 253"/>
              <a:gd name="T5" fmla="*/ 134 h 188"/>
              <a:gd name="T6" fmla="*/ 126 w 253"/>
              <a:gd name="T7" fmla="*/ 188 h 188"/>
              <a:gd name="T8" fmla="*/ 253 w 253"/>
              <a:gd name="T9" fmla="*/ 134 h 188"/>
              <a:gd name="T10" fmla="*/ 253 w 253"/>
              <a:gd name="T11" fmla="*/ 54 h 188"/>
              <a:gd name="T12" fmla="*/ 126 w 253"/>
              <a:gd name="T13" fmla="*/ 0 h 188"/>
              <a:gd name="T14" fmla="*/ 126 w 253"/>
              <a:gd name="T15" fmla="*/ 16 h 188"/>
              <a:gd name="T16" fmla="*/ 237 w 253"/>
              <a:gd name="T17" fmla="*/ 54 h 188"/>
              <a:gd name="T18" fmla="*/ 237 w 253"/>
              <a:gd name="T19" fmla="*/ 58 h 188"/>
              <a:gd name="T20" fmla="*/ 126 w 253"/>
              <a:gd name="T21" fmla="*/ 89 h 188"/>
              <a:gd name="T22" fmla="*/ 16 w 253"/>
              <a:gd name="T23" fmla="*/ 58 h 188"/>
              <a:gd name="T24" fmla="*/ 16 w 253"/>
              <a:gd name="T25" fmla="*/ 54 h 188"/>
              <a:gd name="T26" fmla="*/ 126 w 253"/>
              <a:gd name="T27" fmla="*/ 16 h 188"/>
              <a:gd name="T28" fmla="*/ 126 w 253"/>
              <a:gd name="T29" fmla="*/ 172 h 188"/>
              <a:gd name="T30" fmla="*/ 16 w 253"/>
              <a:gd name="T31" fmla="*/ 134 h 188"/>
              <a:gd name="T32" fmla="*/ 16 w 253"/>
              <a:gd name="T33" fmla="*/ 69 h 188"/>
              <a:gd name="T34" fmla="*/ 126 w 253"/>
              <a:gd name="T35" fmla="*/ 97 h 188"/>
              <a:gd name="T36" fmla="*/ 237 w 253"/>
              <a:gd name="T37" fmla="*/ 69 h 188"/>
              <a:gd name="T38" fmla="*/ 237 w 253"/>
              <a:gd name="T39" fmla="*/ 134 h 188"/>
              <a:gd name="T40" fmla="*/ 126 w 253"/>
              <a:gd name="T41" fmla="*/ 172 h 1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253" h="188">
                <a:moveTo>
                  <a:pt x="126" y="0"/>
                </a:moveTo>
                <a:cubicBezTo>
                  <a:pt x="65" y="0"/>
                  <a:pt x="0" y="19"/>
                  <a:pt x="0" y="54"/>
                </a:cubicBezTo>
                <a:cubicBezTo>
                  <a:pt x="0" y="134"/>
                  <a:pt x="0" y="134"/>
                  <a:pt x="0" y="134"/>
                </a:cubicBezTo>
                <a:cubicBezTo>
                  <a:pt x="0" y="169"/>
                  <a:pt x="65" y="188"/>
                  <a:pt x="126" y="188"/>
                </a:cubicBezTo>
                <a:cubicBezTo>
                  <a:pt x="188" y="188"/>
                  <a:pt x="253" y="169"/>
                  <a:pt x="253" y="134"/>
                </a:cubicBezTo>
                <a:cubicBezTo>
                  <a:pt x="253" y="54"/>
                  <a:pt x="253" y="54"/>
                  <a:pt x="253" y="54"/>
                </a:cubicBezTo>
                <a:cubicBezTo>
                  <a:pt x="253" y="19"/>
                  <a:pt x="188" y="0"/>
                  <a:pt x="126" y="0"/>
                </a:cubicBezTo>
                <a:close/>
                <a:moveTo>
                  <a:pt x="126" y="16"/>
                </a:moveTo>
                <a:cubicBezTo>
                  <a:pt x="190" y="16"/>
                  <a:pt x="237" y="36"/>
                  <a:pt x="237" y="54"/>
                </a:cubicBezTo>
                <a:cubicBezTo>
                  <a:pt x="237" y="58"/>
                  <a:pt x="237" y="58"/>
                  <a:pt x="237" y="58"/>
                </a:cubicBezTo>
                <a:cubicBezTo>
                  <a:pt x="225" y="75"/>
                  <a:pt x="183" y="89"/>
                  <a:pt x="126" y="89"/>
                </a:cubicBezTo>
                <a:cubicBezTo>
                  <a:pt x="70" y="89"/>
                  <a:pt x="28" y="75"/>
                  <a:pt x="16" y="58"/>
                </a:cubicBezTo>
                <a:cubicBezTo>
                  <a:pt x="16" y="54"/>
                  <a:pt x="16" y="54"/>
                  <a:pt x="16" y="54"/>
                </a:cubicBezTo>
                <a:cubicBezTo>
                  <a:pt x="16" y="36"/>
                  <a:pt x="63" y="16"/>
                  <a:pt x="126" y="16"/>
                </a:cubicBezTo>
                <a:close/>
                <a:moveTo>
                  <a:pt x="126" y="172"/>
                </a:moveTo>
                <a:cubicBezTo>
                  <a:pt x="63" y="172"/>
                  <a:pt x="16" y="152"/>
                  <a:pt x="16" y="134"/>
                </a:cubicBezTo>
                <a:cubicBezTo>
                  <a:pt x="16" y="69"/>
                  <a:pt x="16" y="69"/>
                  <a:pt x="16" y="69"/>
                </a:cubicBezTo>
                <a:cubicBezTo>
                  <a:pt x="35" y="86"/>
                  <a:pt x="77" y="97"/>
                  <a:pt x="126" y="97"/>
                </a:cubicBezTo>
                <a:cubicBezTo>
                  <a:pt x="176" y="97"/>
                  <a:pt x="218" y="86"/>
                  <a:pt x="237" y="69"/>
                </a:cubicBezTo>
                <a:cubicBezTo>
                  <a:pt x="237" y="134"/>
                  <a:pt x="237" y="134"/>
                  <a:pt x="237" y="134"/>
                </a:cubicBezTo>
                <a:cubicBezTo>
                  <a:pt x="237" y="152"/>
                  <a:pt x="190" y="172"/>
                  <a:pt x="126" y="17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7871" tIns="48935" rIns="97871" bIns="4893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76955">
              <a:buSzPct val="80000"/>
            </a:pPr>
            <a:endParaRPr kumimoji="1" lang="ko-KR" altLang="en-US" sz="875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76" name="오른쪽 화살표 175"/>
          <p:cNvSpPr/>
          <p:nvPr/>
        </p:nvSpPr>
        <p:spPr>
          <a:xfrm>
            <a:off x="3053904" y="2721279"/>
            <a:ext cx="315200" cy="258107"/>
          </a:xfrm>
          <a:prstGeom prst="rightArrow">
            <a:avLst>
              <a:gd name="adj1" fmla="val 69047"/>
              <a:gd name="adj2" fmla="val 27143"/>
            </a:avLst>
          </a:prstGeom>
          <a:solidFill>
            <a:srgbClr val="2145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4472C4">
                    <a:shade val="50000"/>
                    <a:alpha val="0"/>
                  </a:srgbClr>
                </a:solidFill>
              </a:ln>
            </a:endParaRPr>
          </a:p>
        </p:txBody>
      </p:sp>
      <p:sp>
        <p:nvSpPr>
          <p:cNvPr id="177" name="Rectangle 156">
            <a:extLst>
              <a:ext uri="{FF2B5EF4-FFF2-40B4-BE49-F238E27FC236}">
                <a16:creationId xmlns:a16="http://schemas.microsoft.com/office/drawing/2014/main" id="{76003226-0B74-4F86-B310-88B0F13FF9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6748" y="2114079"/>
            <a:ext cx="1809576" cy="1943692"/>
          </a:xfrm>
          <a:prstGeom prst="rect">
            <a:avLst/>
          </a:prstGeom>
          <a:solidFill>
            <a:srgbClr val="F1F4F5"/>
          </a:solidFill>
          <a:ln w="19050">
            <a:noFill/>
            <a:miter lim="800000"/>
            <a:headEnd/>
            <a:tailEnd/>
          </a:ln>
          <a:effectLst/>
        </p:spPr>
        <p:txBody>
          <a:bodyPr lIns="36000" tIns="36000" rIns="36000" bIns="36000" anchor="t"/>
          <a:lstStyle/>
          <a:p>
            <a:pPr algn="ctr" defTabSz="457200" latinLnBrk="0"/>
            <a:endParaRPr lang="ko-KR" altLang="en-US" sz="100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79" name="직사각형 178"/>
          <p:cNvSpPr/>
          <p:nvPr/>
        </p:nvSpPr>
        <p:spPr>
          <a:xfrm flipH="1">
            <a:off x="7974416" y="2380238"/>
            <a:ext cx="974241" cy="184666"/>
          </a:xfrm>
          <a:prstGeom prst="rect">
            <a:avLst/>
          </a:prstGeom>
          <a:noFill/>
          <a:ln w="1270">
            <a:noFill/>
          </a:ln>
        </p:spPr>
        <p:txBody>
          <a:bodyPr wrap="none" lIns="0" tIns="0" rIns="0" bIns="0" rtlCol="0">
            <a:spAutoFit/>
          </a:bodyPr>
          <a:lstStyle/>
          <a:p>
            <a:pPr marL="0" lvl="1" indent="-98541" algn="ctr" defTabSz="854234">
              <a:buClr>
                <a:prstClr val="white">
                  <a:lumMod val="65000"/>
                </a:prstClr>
              </a:buClr>
              <a:buSzPct val="80000"/>
              <a:tabLst>
                <a:tab pos="6151026" algn="l"/>
              </a:tabLst>
              <a:defRPr/>
            </a:pPr>
            <a:r>
              <a:rPr lang="en-US" altLang="ko-KR" sz="1200" dirty="0">
                <a:ln w="1270"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Monotype Sorts"/>
              </a:rPr>
              <a:t>As-Is System</a:t>
            </a:r>
            <a:endParaRPr lang="ko-KR" altLang="en-US" sz="1200" dirty="0">
              <a:ln w="1270"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000000"/>
              </a:solidFill>
              <a:latin typeface="KoPub돋움체 Bold" panose="02020603020101020101" pitchFamily="18" charset="-127"/>
              <a:ea typeface="KoPub돋움체 Bold" panose="02020603020101020101" pitchFamily="18" charset="-127"/>
              <a:sym typeface="Monotype Sorts"/>
            </a:endParaRPr>
          </a:p>
        </p:txBody>
      </p:sp>
      <p:sp>
        <p:nvSpPr>
          <p:cNvPr id="180" name="모서리가 둥근 직사각형 179"/>
          <p:cNvSpPr/>
          <p:nvPr/>
        </p:nvSpPr>
        <p:spPr>
          <a:xfrm>
            <a:off x="8273813" y="3532424"/>
            <a:ext cx="375446" cy="51944"/>
          </a:xfrm>
          <a:prstGeom prst="roundRect">
            <a:avLst>
              <a:gd name="adj" fmla="val 5000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4472C4">
                    <a:shade val="50000"/>
                    <a:alpha val="0"/>
                  </a:srgbClr>
                </a:solidFill>
              </a:ln>
            </a:endParaRPr>
          </a:p>
        </p:txBody>
      </p:sp>
      <p:sp>
        <p:nvSpPr>
          <p:cNvPr id="181" name="모서리가 둥근 직사각형 180"/>
          <p:cNvSpPr/>
          <p:nvPr/>
        </p:nvSpPr>
        <p:spPr>
          <a:xfrm flipH="1">
            <a:off x="7683946" y="2572745"/>
            <a:ext cx="1555181" cy="937774"/>
          </a:xfrm>
          <a:prstGeom prst="roundRect">
            <a:avLst>
              <a:gd name="adj" fmla="val 4375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4472C4">
                    <a:shade val="50000"/>
                    <a:alpha val="0"/>
                  </a:srgbClr>
                </a:solidFill>
              </a:ln>
            </a:endParaRPr>
          </a:p>
        </p:txBody>
      </p:sp>
      <p:pic>
        <p:nvPicPr>
          <p:cNvPr id="183" name="Picture 9">
            <a:extLst>
              <a:ext uri="{FF2B5EF4-FFF2-40B4-BE49-F238E27FC236}">
                <a16:creationId xmlns:a16="http://schemas.microsoft.com/office/drawing/2014/main" id="{B2354EF7-9E38-46FF-A1F7-198CECBF53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760823" y="2642009"/>
            <a:ext cx="1401426" cy="795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85" name="Picture 145" descr="tobe">
            <a:extLst>
              <a:ext uri="{FF2B5EF4-FFF2-40B4-BE49-F238E27FC236}">
                <a16:creationId xmlns:a16="http://schemas.microsoft.com/office/drawing/2014/main" id="{A409F691-850E-46B1-A156-0F005B1E8F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8053925" y="1879486"/>
            <a:ext cx="815223" cy="5149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7" name="자유형 349">
            <a:extLst>
              <a:ext uri="{FF2B5EF4-FFF2-40B4-BE49-F238E27FC236}">
                <a16:creationId xmlns:a16="http://schemas.microsoft.com/office/drawing/2014/main" id="{C7ADDE43-2F34-4F71-B1F2-F10958FA02C1}"/>
              </a:ext>
            </a:extLst>
          </p:cNvPr>
          <p:cNvSpPr/>
          <p:nvPr/>
        </p:nvSpPr>
        <p:spPr>
          <a:xfrm>
            <a:off x="8526228" y="3008903"/>
            <a:ext cx="506047" cy="371305"/>
          </a:xfrm>
          <a:custGeom>
            <a:avLst/>
            <a:gdLst>
              <a:gd name="connsiteX0" fmla="*/ 0 w 538163"/>
              <a:gd name="connsiteY0" fmla="*/ 102394 h 433387"/>
              <a:gd name="connsiteX1" fmla="*/ 57150 w 538163"/>
              <a:gd name="connsiteY1" fmla="*/ 45244 h 433387"/>
              <a:gd name="connsiteX2" fmla="*/ 204788 w 538163"/>
              <a:gd name="connsiteY2" fmla="*/ 0 h 433387"/>
              <a:gd name="connsiteX3" fmla="*/ 338138 w 538163"/>
              <a:gd name="connsiteY3" fmla="*/ 7144 h 433387"/>
              <a:gd name="connsiteX4" fmla="*/ 457200 w 538163"/>
              <a:gd name="connsiteY4" fmla="*/ 35719 h 433387"/>
              <a:gd name="connsiteX5" fmla="*/ 528638 w 538163"/>
              <a:gd name="connsiteY5" fmla="*/ 76200 h 433387"/>
              <a:gd name="connsiteX6" fmla="*/ 538163 w 538163"/>
              <a:gd name="connsiteY6" fmla="*/ 121444 h 433387"/>
              <a:gd name="connsiteX7" fmla="*/ 538163 w 538163"/>
              <a:gd name="connsiteY7" fmla="*/ 330994 h 433387"/>
              <a:gd name="connsiteX8" fmla="*/ 507206 w 538163"/>
              <a:gd name="connsiteY8" fmla="*/ 369094 h 433387"/>
              <a:gd name="connsiteX9" fmla="*/ 423863 w 538163"/>
              <a:gd name="connsiteY9" fmla="*/ 409575 h 433387"/>
              <a:gd name="connsiteX10" fmla="*/ 285750 w 538163"/>
              <a:gd name="connsiteY10" fmla="*/ 433387 h 433387"/>
              <a:gd name="connsiteX11" fmla="*/ 159544 w 538163"/>
              <a:gd name="connsiteY11" fmla="*/ 421481 h 433387"/>
              <a:gd name="connsiteX12" fmla="*/ 61913 w 538163"/>
              <a:gd name="connsiteY12" fmla="*/ 385762 h 433387"/>
              <a:gd name="connsiteX13" fmla="*/ 11906 w 538163"/>
              <a:gd name="connsiteY13" fmla="*/ 347662 h 433387"/>
              <a:gd name="connsiteX14" fmla="*/ 2381 w 538163"/>
              <a:gd name="connsiteY14" fmla="*/ 314325 h 433387"/>
              <a:gd name="connsiteX15" fmla="*/ 0 w 538163"/>
              <a:gd name="connsiteY15" fmla="*/ 102394 h 433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38163" h="433387">
                <a:moveTo>
                  <a:pt x="0" y="102394"/>
                </a:moveTo>
                <a:lnTo>
                  <a:pt x="57150" y="45244"/>
                </a:lnTo>
                <a:lnTo>
                  <a:pt x="204788" y="0"/>
                </a:lnTo>
                <a:lnTo>
                  <a:pt x="338138" y="7144"/>
                </a:lnTo>
                <a:lnTo>
                  <a:pt x="457200" y="35719"/>
                </a:lnTo>
                <a:lnTo>
                  <a:pt x="528638" y="76200"/>
                </a:lnTo>
                <a:lnTo>
                  <a:pt x="538163" y="121444"/>
                </a:lnTo>
                <a:lnTo>
                  <a:pt x="538163" y="330994"/>
                </a:lnTo>
                <a:lnTo>
                  <a:pt x="507206" y="369094"/>
                </a:lnTo>
                <a:lnTo>
                  <a:pt x="423863" y="409575"/>
                </a:lnTo>
                <a:lnTo>
                  <a:pt x="285750" y="433387"/>
                </a:lnTo>
                <a:lnTo>
                  <a:pt x="159544" y="421481"/>
                </a:lnTo>
                <a:lnTo>
                  <a:pt x="61913" y="385762"/>
                </a:lnTo>
                <a:lnTo>
                  <a:pt x="11906" y="347662"/>
                </a:lnTo>
                <a:lnTo>
                  <a:pt x="2381" y="314325"/>
                </a:lnTo>
                <a:cubicBezTo>
                  <a:pt x="1587" y="243681"/>
                  <a:pt x="794" y="173038"/>
                  <a:pt x="0" y="102394"/>
                </a:cubicBezTo>
                <a:close/>
              </a:path>
            </a:pathLst>
          </a:custGeom>
          <a:solidFill>
            <a:srgbClr val="2984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75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1F50F13E-6A7D-467A-9636-8E8AFFAF6516}"/>
              </a:ext>
            </a:extLst>
          </p:cNvPr>
          <p:cNvSpPr/>
          <p:nvPr/>
        </p:nvSpPr>
        <p:spPr>
          <a:xfrm>
            <a:off x="8537502" y="3024683"/>
            <a:ext cx="482534" cy="168814"/>
          </a:xfrm>
          <a:prstGeom prst="ellipse">
            <a:avLst/>
          </a:prstGeom>
          <a:solidFill>
            <a:srgbClr val="2984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66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chemeClr val="tx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89" name="Freeform 5">
            <a:extLst>
              <a:ext uri="{FF2B5EF4-FFF2-40B4-BE49-F238E27FC236}">
                <a16:creationId xmlns:a16="http://schemas.microsoft.com/office/drawing/2014/main" id="{40A8D752-CF4A-49C2-B21E-5DFEDD9E50FB}"/>
              </a:ext>
            </a:extLst>
          </p:cNvPr>
          <p:cNvSpPr>
            <a:spLocks noEditPoints="1"/>
          </p:cNvSpPr>
          <p:nvPr/>
        </p:nvSpPr>
        <p:spPr bwMode="auto">
          <a:xfrm>
            <a:off x="8510444" y="2995094"/>
            <a:ext cx="536649" cy="396781"/>
          </a:xfrm>
          <a:custGeom>
            <a:avLst/>
            <a:gdLst>
              <a:gd name="T0" fmla="*/ 126 w 253"/>
              <a:gd name="T1" fmla="*/ 0 h 188"/>
              <a:gd name="T2" fmla="*/ 0 w 253"/>
              <a:gd name="T3" fmla="*/ 54 h 188"/>
              <a:gd name="T4" fmla="*/ 0 w 253"/>
              <a:gd name="T5" fmla="*/ 134 h 188"/>
              <a:gd name="T6" fmla="*/ 126 w 253"/>
              <a:gd name="T7" fmla="*/ 188 h 188"/>
              <a:gd name="T8" fmla="*/ 253 w 253"/>
              <a:gd name="T9" fmla="*/ 134 h 188"/>
              <a:gd name="T10" fmla="*/ 253 w 253"/>
              <a:gd name="T11" fmla="*/ 54 h 188"/>
              <a:gd name="T12" fmla="*/ 126 w 253"/>
              <a:gd name="T13" fmla="*/ 0 h 188"/>
              <a:gd name="T14" fmla="*/ 126 w 253"/>
              <a:gd name="T15" fmla="*/ 16 h 188"/>
              <a:gd name="T16" fmla="*/ 237 w 253"/>
              <a:gd name="T17" fmla="*/ 54 h 188"/>
              <a:gd name="T18" fmla="*/ 237 w 253"/>
              <a:gd name="T19" fmla="*/ 58 h 188"/>
              <a:gd name="T20" fmla="*/ 126 w 253"/>
              <a:gd name="T21" fmla="*/ 89 h 188"/>
              <a:gd name="T22" fmla="*/ 16 w 253"/>
              <a:gd name="T23" fmla="*/ 58 h 188"/>
              <a:gd name="T24" fmla="*/ 16 w 253"/>
              <a:gd name="T25" fmla="*/ 54 h 188"/>
              <a:gd name="T26" fmla="*/ 126 w 253"/>
              <a:gd name="T27" fmla="*/ 16 h 188"/>
              <a:gd name="T28" fmla="*/ 126 w 253"/>
              <a:gd name="T29" fmla="*/ 172 h 188"/>
              <a:gd name="T30" fmla="*/ 16 w 253"/>
              <a:gd name="T31" fmla="*/ 134 h 188"/>
              <a:gd name="T32" fmla="*/ 16 w 253"/>
              <a:gd name="T33" fmla="*/ 69 h 188"/>
              <a:gd name="T34" fmla="*/ 126 w 253"/>
              <a:gd name="T35" fmla="*/ 97 h 188"/>
              <a:gd name="T36" fmla="*/ 237 w 253"/>
              <a:gd name="T37" fmla="*/ 69 h 188"/>
              <a:gd name="T38" fmla="*/ 237 w 253"/>
              <a:gd name="T39" fmla="*/ 134 h 188"/>
              <a:gd name="T40" fmla="*/ 126 w 253"/>
              <a:gd name="T41" fmla="*/ 172 h 1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253" h="188">
                <a:moveTo>
                  <a:pt x="126" y="0"/>
                </a:moveTo>
                <a:cubicBezTo>
                  <a:pt x="65" y="0"/>
                  <a:pt x="0" y="19"/>
                  <a:pt x="0" y="54"/>
                </a:cubicBezTo>
                <a:cubicBezTo>
                  <a:pt x="0" y="134"/>
                  <a:pt x="0" y="134"/>
                  <a:pt x="0" y="134"/>
                </a:cubicBezTo>
                <a:cubicBezTo>
                  <a:pt x="0" y="169"/>
                  <a:pt x="65" y="188"/>
                  <a:pt x="126" y="188"/>
                </a:cubicBezTo>
                <a:cubicBezTo>
                  <a:pt x="188" y="188"/>
                  <a:pt x="253" y="169"/>
                  <a:pt x="253" y="134"/>
                </a:cubicBezTo>
                <a:cubicBezTo>
                  <a:pt x="253" y="54"/>
                  <a:pt x="253" y="54"/>
                  <a:pt x="253" y="54"/>
                </a:cubicBezTo>
                <a:cubicBezTo>
                  <a:pt x="253" y="19"/>
                  <a:pt x="188" y="0"/>
                  <a:pt x="126" y="0"/>
                </a:cubicBezTo>
                <a:close/>
                <a:moveTo>
                  <a:pt x="126" y="16"/>
                </a:moveTo>
                <a:cubicBezTo>
                  <a:pt x="190" y="16"/>
                  <a:pt x="237" y="36"/>
                  <a:pt x="237" y="54"/>
                </a:cubicBezTo>
                <a:cubicBezTo>
                  <a:pt x="237" y="58"/>
                  <a:pt x="237" y="58"/>
                  <a:pt x="237" y="58"/>
                </a:cubicBezTo>
                <a:cubicBezTo>
                  <a:pt x="225" y="75"/>
                  <a:pt x="183" y="89"/>
                  <a:pt x="126" y="89"/>
                </a:cubicBezTo>
                <a:cubicBezTo>
                  <a:pt x="70" y="89"/>
                  <a:pt x="28" y="75"/>
                  <a:pt x="16" y="58"/>
                </a:cubicBezTo>
                <a:cubicBezTo>
                  <a:pt x="16" y="54"/>
                  <a:pt x="16" y="54"/>
                  <a:pt x="16" y="54"/>
                </a:cubicBezTo>
                <a:cubicBezTo>
                  <a:pt x="16" y="36"/>
                  <a:pt x="63" y="16"/>
                  <a:pt x="126" y="16"/>
                </a:cubicBezTo>
                <a:close/>
                <a:moveTo>
                  <a:pt x="126" y="172"/>
                </a:moveTo>
                <a:cubicBezTo>
                  <a:pt x="63" y="172"/>
                  <a:pt x="16" y="152"/>
                  <a:pt x="16" y="134"/>
                </a:cubicBezTo>
                <a:cubicBezTo>
                  <a:pt x="16" y="69"/>
                  <a:pt x="16" y="69"/>
                  <a:pt x="16" y="69"/>
                </a:cubicBezTo>
                <a:cubicBezTo>
                  <a:pt x="35" y="86"/>
                  <a:pt x="77" y="97"/>
                  <a:pt x="126" y="97"/>
                </a:cubicBezTo>
                <a:cubicBezTo>
                  <a:pt x="176" y="97"/>
                  <a:pt x="218" y="86"/>
                  <a:pt x="237" y="69"/>
                </a:cubicBezTo>
                <a:cubicBezTo>
                  <a:pt x="237" y="134"/>
                  <a:pt x="237" y="134"/>
                  <a:pt x="237" y="134"/>
                </a:cubicBezTo>
                <a:cubicBezTo>
                  <a:pt x="237" y="152"/>
                  <a:pt x="190" y="172"/>
                  <a:pt x="126" y="17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7871" tIns="48935" rIns="97871" bIns="4893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76955">
              <a:buSzPct val="80000"/>
            </a:pPr>
            <a:endParaRPr kumimoji="1" lang="ko-KR" altLang="en-US" sz="875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C7FA37ED-51CD-45CF-8077-E5411BDF285B}"/>
              </a:ext>
            </a:extLst>
          </p:cNvPr>
          <p:cNvSpPr txBox="1"/>
          <p:nvPr/>
        </p:nvSpPr>
        <p:spPr>
          <a:xfrm>
            <a:off x="7649849" y="3558244"/>
            <a:ext cx="1691118" cy="518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8900" indent="-88900" latinLnBrk="0">
              <a:lnSpc>
                <a:spcPts val="11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050" spc="-5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Hardware</a:t>
            </a:r>
          </a:p>
          <a:p>
            <a:pPr marL="88900" indent="-88900" latinLnBrk="0">
              <a:lnSpc>
                <a:spcPts val="11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050" spc="-5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Database</a:t>
            </a:r>
          </a:p>
          <a:p>
            <a:pPr marL="88900" indent="-88900" latinLnBrk="0">
              <a:lnSpc>
                <a:spcPts val="11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050" spc="-5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Application Program</a:t>
            </a:r>
            <a:endParaRPr lang="ko-KR" altLang="en-US" sz="1050" spc="-5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00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93" name="오른쪽 화살표 192"/>
          <p:cNvSpPr/>
          <p:nvPr/>
        </p:nvSpPr>
        <p:spPr>
          <a:xfrm>
            <a:off x="5477481" y="2721279"/>
            <a:ext cx="219244" cy="258107"/>
          </a:xfrm>
          <a:prstGeom prst="rightArrow">
            <a:avLst>
              <a:gd name="adj1" fmla="val 69047"/>
              <a:gd name="adj2" fmla="val 27143"/>
            </a:avLst>
          </a:prstGeom>
          <a:solidFill>
            <a:srgbClr val="2145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4472C4">
                    <a:shade val="50000"/>
                    <a:alpha val="0"/>
                  </a:srgbClr>
                </a:solidFill>
              </a:ln>
            </a:endParaRPr>
          </a:p>
        </p:txBody>
      </p:sp>
      <p:pic>
        <p:nvPicPr>
          <p:cNvPr id="197" name="그림 196">
            <a:extLst>
              <a:ext uri="{FF2B5EF4-FFF2-40B4-BE49-F238E27FC236}">
                <a16:creationId xmlns:a16="http://schemas.microsoft.com/office/drawing/2014/main" id="{D127A397-4A43-4A41-BFC0-58572B438B1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585" b="8848"/>
          <a:stretch/>
        </p:blipFill>
        <p:spPr>
          <a:xfrm>
            <a:off x="8729844" y="4822429"/>
            <a:ext cx="838974" cy="946338"/>
          </a:xfrm>
          <a:prstGeom prst="rect">
            <a:avLst/>
          </a:prstGeom>
        </p:spPr>
      </p:pic>
      <p:sp>
        <p:nvSpPr>
          <p:cNvPr id="120" name="직사각형 119"/>
          <p:cNvSpPr/>
          <p:nvPr/>
        </p:nvSpPr>
        <p:spPr>
          <a:xfrm flipH="1">
            <a:off x="3529536" y="2503990"/>
            <a:ext cx="1122808" cy="184666"/>
          </a:xfrm>
          <a:prstGeom prst="rect">
            <a:avLst/>
          </a:prstGeom>
          <a:noFill/>
          <a:ln w="1270">
            <a:noFill/>
          </a:ln>
        </p:spPr>
        <p:txBody>
          <a:bodyPr wrap="none" lIns="0" tIns="0" rIns="0" bIns="0" rtlCol="0">
            <a:spAutoFit/>
          </a:bodyPr>
          <a:lstStyle/>
          <a:p>
            <a:pPr marL="0" lvl="1" indent="-98541" algn="ctr" defTabSz="854234" latinLnBrk="0">
              <a:buClr>
                <a:prstClr val="white">
                  <a:lumMod val="65000"/>
                </a:prstClr>
              </a:buClr>
              <a:buSzPct val="80000"/>
              <a:tabLst>
                <a:tab pos="6151026" algn="l"/>
              </a:tabLst>
              <a:defRPr/>
            </a:pPr>
            <a:r>
              <a:rPr lang="en-US" altLang="ko-KR" sz="1200" spc="-50">
                <a:ln w="1270"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Meta Data Mining</a:t>
            </a:r>
            <a:endParaRPr lang="ko-KR" altLang="en-US" sz="1200" spc="-50" dirty="0">
              <a:ln w="1270"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000000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36" name="직사각형 135"/>
          <p:cNvSpPr/>
          <p:nvPr/>
        </p:nvSpPr>
        <p:spPr>
          <a:xfrm flipH="1">
            <a:off x="3782362" y="2998261"/>
            <a:ext cx="617156" cy="184666"/>
          </a:xfrm>
          <a:prstGeom prst="rect">
            <a:avLst/>
          </a:prstGeom>
          <a:noFill/>
          <a:ln w="1270">
            <a:noFill/>
          </a:ln>
        </p:spPr>
        <p:txBody>
          <a:bodyPr wrap="none" lIns="0" tIns="0" rIns="0" bIns="0" rtlCol="0">
            <a:spAutoFit/>
          </a:bodyPr>
          <a:lstStyle/>
          <a:p>
            <a:pPr marL="0" lvl="1" indent="-98541" algn="ctr" defTabSz="854234" latinLnBrk="0">
              <a:buClr>
                <a:prstClr val="white">
                  <a:lumMod val="65000"/>
                </a:prstClr>
              </a:buClr>
              <a:buSzPct val="80000"/>
              <a:tabLst>
                <a:tab pos="6151026" algn="l"/>
              </a:tabLst>
              <a:defRPr/>
            </a:pPr>
            <a:r>
              <a:rPr lang="en-US" altLang="ko-KR" sz="1200" spc="-50">
                <a:ln w="1270"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Gathering</a:t>
            </a:r>
            <a:endParaRPr lang="ko-KR" altLang="en-US" sz="1200" spc="-50" dirty="0">
              <a:ln w="1270"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000000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37" name="직사각형 136"/>
          <p:cNvSpPr/>
          <p:nvPr/>
        </p:nvSpPr>
        <p:spPr>
          <a:xfrm flipH="1">
            <a:off x="3859241" y="3494318"/>
            <a:ext cx="463397" cy="184666"/>
          </a:xfrm>
          <a:prstGeom prst="rect">
            <a:avLst/>
          </a:prstGeom>
          <a:noFill/>
          <a:ln w="1270">
            <a:noFill/>
          </a:ln>
        </p:spPr>
        <p:txBody>
          <a:bodyPr wrap="none" lIns="0" tIns="0" rIns="0" bIns="0" rtlCol="0">
            <a:spAutoFit/>
          </a:bodyPr>
          <a:lstStyle/>
          <a:p>
            <a:pPr marL="0" lvl="1" indent="-98541" algn="ctr" defTabSz="854234" latinLnBrk="0">
              <a:buClr>
                <a:prstClr val="white">
                  <a:lumMod val="65000"/>
                </a:prstClr>
              </a:buClr>
              <a:buSzPct val="80000"/>
              <a:tabLst>
                <a:tab pos="6151026" algn="l"/>
              </a:tabLst>
              <a:defRPr/>
            </a:pPr>
            <a:r>
              <a:rPr lang="en-US" altLang="ko-KR" sz="1200" spc="-50">
                <a:ln w="1270"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Parsing</a:t>
            </a:r>
            <a:endParaRPr lang="ko-KR" altLang="en-US" sz="1200" spc="-50" dirty="0">
              <a:ln w="1270"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000000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38" name="직사각형 137"/>
          <p:cNvSpPr/>
          <p:nvPr/>
        </p:nvSpPr>
        <p:spPr>
          <a:xfrm flipH="1">
            <a:off x="4830162" y="3093458"/>
            <a:ext cx="738664" cy="307777"/>
          </a:xfrm>
          <a:prstGeom prst="rect">
            <a:avLst/>
          </a:prstGeom>
          <a:noFill/>
          <a:ln w="1270">
            <a:noFill/>
          </a:ln>
        </p:spPr>
        <p:txBody>
          <a:bodyPr wrap="none" lIns="0" tIns="0" rIns="0" bIns="0" rtlCol="0">
            <a:spAutoFit/>
          </a:bodyPr>
          <a:lstStyle/>
          <a:p>
            <a:pPr marL="0" lvl="1" indent="-98541" algn="ctr" defTabSz="854234">
              <a:lnSpc>
                <a:spcPts val="1200"/>
              </a:lnSpc>
              <a:buClr>
                <a:prstClr val="white">
                  <a:lumMod val="65000"/>
                </a:prstClr>
              </a:buClr>
              <a:buSzPct val="80000"/>
              <a:tabLst>
                <a:tab pos="6151026" algn="l"/>
              </a:tabLst>
              <a:defRPr/>
            </a:pPr>
            <a:r>
              <a:rPr lang="en-US" altLang="ko-KR" sz="1200">
                <a:ln w="1270"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Monotype Sorts"/>
              </a:rPr>
              <a:t>Meta</a:t>
            </a:r>
          </a:p>
          <a:p>
            <a:pPr marL="0" lvl="1" indent="-98541" algn="ctr" defTabSz="854234">
              <a:lnSpc>
                <a:spcPts val="1200"/>
              </a:lnSpc>
              <a:buClr>
                <a:prstClr val="white">
                  <a:lumMod val="65000"/>
                </a:prstClr>
              </a:buClr>
              <a:buSzPct val="80000"/>
              <a:tabLst>
                <a:tab pos="6151026" algn="l"/>
              </a:tabLst>
              <a:defRPr/>
            </a:pPr>
            <a:r>
              <a:rPr lang="en-US" altLang="ko-KR" sz="1200">
                <a:ln w="1270"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Monotype Sorts"/>
              </a:rPr>
              <a:t>Repository</a:t>
            </a:r>
            <a:endParaRPr lang="ko-KR" altLang="en-US" sz="1200" dirty="0">
              <a:ln w="1270"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000000"/>
              </a:solidFill>
              <a:latin typeface="KoPub돋움체 Bold" panose="02020603020101020101" pitchFamily="18" charset="-127"/>
              <a:ea typeface="KoPub돋움체 Bold" panose="02020603020101020101" pitchFamily="18" charset="-127"/>
              <a:sym typeface="Monotype Sorts"/>
            </a:endParaRPr>
          </a:p>
        </p:txBody>
      </p:sp>
      <p:sp>
        <p:nvSpPr>
          <p:cNvPr id="141" name="직사각형 140"/>
          <p:cNvSpPr/>
          <p:nvPr/>
        </p:nvSpPr>
        <p:spPr>
          <a:xfrm flipH="1">
            <a:off x="5989742" y="3358296"/>
            <a:ext cx="403957" cy="311304"/>
          </a:xfrm>
          <a:prstGeom prst="rect">
            <a:avLst/>
          </a:prstGeom>
          <a:noFill/>
          <a:ln w="1270">
            <a:noFill/>
          </a:ln>
        </p:spPr>
        <p:txBody>
          <a:bodyPr wrap="none" lIns="0" tIns="0" rIns="0" bIns="0" rtlCol="0">
            <a:spAutoFit/>
          </a:bodyPr>
          <a:lstStyle/>
          <a:p>
            <a:pPr marL="0" lvl="1" indent="-98541" algn="ctr" defTabSz="854234">
              <a:lnSpc>
                <a:spcPts val="1200"/>
              </a:lnSpc>
              <a:buClr>
                <a:prstClr val="white">
                  <a:lumMod val="65000"/>
                </a:prstClr>
              </a:buClr>
              <a:buSzPct val="80000"/>
              <a:tabLst>
                <a:tab pos="6151026" algn="l"/>
              </a:tabLst>
              <a:defRPr/>
            </a:pPr>
            <a:r>
              <a:rPr lang="ko-KR" altLang="en-US" sz="1200">
                <a:ln w="1270"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Monotype Sorts"/>
              </a:rPr>
              <a:t>변환룰</a:t>
            </a:r>
            <a:endParaRPr lang="en-US" altLang="ko-KR" sz="1200">
              <a:ln w="1270"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000000"/>
              </a:solidFill>
              <a:latin typeface="KoPub돋움체 Bold" panose="02020603020101020101" pitchFamily="18" charset="-127"/>
              <a:ea typeface="KoPub돋움체 Bold" panose="02020603020101020101" pitchFamily="18" charset="-127"/>
              <a:sym typeface="Monotype Sorts"/>
            </a:endParaRPr>
          </a:p>
          <a:p>
            <a:pPr marL="0" lvl="1" indent="-98541" algn="ctr" defTabSz="854234">
              <a:lnSpc>
                <a:spcPts val="1200"/>
              </a:lnSpc>
              <a:buClr>
                <a:prstClr val="white">
                  <a:lumMod val="65000"/>
                </a:prstClr>
              </a:buClr>
              <a:buSzPct val="80000"/>
              <a:tabLst>
                <a:tab pos="6151026" algn="l"/>
              </a:tabLst>
              <a:defRPr/>
            </a:pPr>
            <a:r>
              <a:rPr lang="ko-KR" altLang="en-US" sz="1200">
                <a:ln w="1270"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Monotype Sorts"/>
              </a:rPr>
              <a:t>테이블</a:t>
            </a:r>
            <a:endParaRPr lang="ko-KR" altLang="en-US" sz="1200" dirty="0">
              <a:ln w="1270"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000000"/>
              </a:solidFill>
              <a:latin typeface="KoPub돋움체 Bold" panose="02020603020101020101" pitchFamily="18" charset="-127"/>
              <a:ea typeface="KoPub돋움체 Bold" panose="02020603020101020101" pitchFamily="18" charset="-127"/>
              <a:sym typeface="Monotype Sorts"/>
            </a:endParaRP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C7FA37ED-51CD-45CF-8077-E5411BDF285B}"/>
              </a:ext>
            </a:extLst>
          </p:cNvPr>
          <p:cNvSpPr txBox="1"/>
          <p:nvPr/>
        </p:nvSpPr>
        <p:spPr>
          <a:xfrm>
            <a:off x="5941246" y="3656295"/>
            <a:ext cx="1691118" cy="518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8900" lvl="0" indent="-88900">
              <a:lnSpc>
                <a:spcPts val="11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050" spc="-5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애플리케이션 프레임워크</a:t>
            </a:r>
            <a:endParaRPr lang="en-US" altLang="ko-KR" sz="1050" spc="-5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00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88900" lvl="0" indent="-88900">
              <a:lnSpc>
                <a:spcPts val="11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050" spc="-5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SQL</a:t>
            </a:r>
            <a:r>
              <a:rPr lang="ko-KR" altLang="en-US" sz="1050" spc="-5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룰 정보</a:t>
            </a:r>
            <a:endParaRPr lang="en-US" altLang="ko-KR" sz="1050" spc="-5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00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88900" lvl="0" indent="-88900">
              <a:lnSpc>
                <a:spcPts val="11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050" spc="-5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프로그램언어 룰 정보</a:t>
            </a:r>
            <a:endParaRPr lang="ko-KR" altLang="en-US" sz="1050" spc="-5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00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51" name="오른쪽 화살표 150"/>
          <p:cNvSpPr/>
          <p:nvPr/>
        </p:nvSpPr>
        <p:spPr>
          <a:xfrm rot="16200000" flipV="1">
            <a:off x="6565500" y="3100645"/>
            <a:ext cx="149756" cy="258107"/>
          </a:xfrm>
          <a:prstGeom prst="rightArrow">
            <a:avLst>
              <a:gd name="adj1" fmla="val 69047"/>
              <a:gd name="adj2" fmla="val 37211"/>
            </a:avLst>
          </a:prstGeom>
          <a:solidFill>
            <a:srgbClr val="2145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4472C4">
                    <a:shade val="50000"/>
                    <a:alpha val="0"/>
                  </a:srgbClr>
                </a:solidFill>
              </a:ln>
            </a:endParaRPr>
          </a:p>
        </p:txBody>
      </p:sp>
      <p:sp>
        <p:nvSpPr>
          <p:cNvPr id="152" name="직사각형 151"/>
          <p:cNvSpPr/>
          <p:nvPr/>
        </p:nvSpPr>
        <p:spPr>
          <a:xfrm flipH="1">
            <a:off x="6618611" y="4606387"/>
            <a:ext cx="583493" cy="184666"/>
          </a:xfrm>
          <a:prstGeom prst="rect">
            <a:avLst/>
          </a:prstGeom>
          <a:noFill/>
          <a:ln w="1270">
            <a:noFill/>
          </a:ln>
        </p:spPr>
        <p:txBody>
          <a:bodyPr wrap="none" lIns="0" tIns="0" rIns="0" bIns="0" rtlCol="0">
            <a:spAutoFit/>
          </a:bodyPr>
          <a:lstStyle/>
          <a:p>
            <a:pPr marL="0" marR="0" lvl="1" indent="-98541" algn="ctr" defTabSz="854234" fontAlgn="auto">
              <a:lnSpc>
                <a:spcPct val="100000"/>
              </a:lnSpc>
              <a:spcAft>
                <a:spcPts val="200"/>
              </a:spcAft>
              <a:buClr>
                <a:prstClr val="white">
                  <a:lumMod val="65000"/>
                </a:prstClr>
              </a:buClr>
              <a:buSzPct val="80000"/>
              <a:tabLst>
                <a:tab pos="6151026" algn="l"/>
              </a:tabLst>
              <a:defRPr/>
            </a:pPr>
            <a:r>
              <a:rPr lang="ko-KR" altLang="en-US" sz="1200">
                <a:ln w="1270"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활용 분야</a:t>
            </a:r>
            <a:endParaRPr lang="ko-KR" altLang="en-US" sz="1200" dirty="0">
              <a:ln w="1270"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000000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C7FA37ED-51CD-45CF-8077-E5411BDF285B}"/>
              </a:ext>
            </a:extLst>
          </p:cNvPr>
          <p:cNvSpPr txBox="1"/>
          <p:nvPr/>
        </p:nvSpPr>
        <p:spPr>
          <a:xfrm>
            <a:off x="5601072" y="4941168"/>
            <a:ext cx="2148800" cy="12080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8900" indent="-88900" latinLnBrk="0">
              <a:lnSpc>
                <a:spcPts val="12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/>
            </a:pPr>
            <a:r>
              <a:rPr lang="ko-KR" altLang="en-US" sz="1100" spc="-5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정확한 현행시스템 자원 분석 </a:t>
            </a:r>
            <a:endParaRPr lang="en-US" altLang="ko-KR" sz="1100" spc="-5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00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88900" indent="-88900" latinLnBrk="0">
              <a:lnSpc>
                <a:spcPts val="12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/>
            </a:pPr>
            <a:r>
              <a:rPr lang="ko-KR" altLang="en-US" sz="1100" spc="-5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자연언어지원</a:t>
            </a:r>
            <a:r>
              <a:rPr lang="en-US" altLang="ko-KR" sz="1100" spc="-5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100" spc="-5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이해도 제고</a:t>
            </a:r>
            <a:endParaRPr lang="en-US" altLang="ko-KR" sz="1100" spc="-5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00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88900" indent="-88900" latinLnBrk="0">
              <a:lnSpc>
                <a:spcPts val="12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/>
            </a:pPr>
            <a:r>
              <a:rPr lang="ko-KR" altLang="en-US" sz="1100" spc="-5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비즈니스 룰 계승</a:t>
            </a:r>
            <a:endParaRPr lang="en-US" altLang="ko-KR" sz="1100" spc="-5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00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88900" indent="-88900" latinLnBrk="0">
              <a:lnSpc>
                <a:spcPts val="12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/>
            </a:pPr>
            <a:r>
              <a:rPr lang="ko-KR" altLang="en-US" sz="1100" spc="-5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애플리케이션 변경 관리</a:t>
            </a:r>
            <a:endParaRPr lang="en-US" altLang="ko-KR" sz="1100" spc="-5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00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88900" indent="-88900" latinLnBrk="0">
              <a:lnSpc>
                <a:spcPts val="12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/>
            </a:pPr>
            <a:r>
              <a:rPr lang="ko-KR" altLang="en-US" sz="1100" spc="-5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신구 시스템 병행관리</a:t>
            </a:r>
            <a:endParaRPr lang="en-US" altLang="ko-KR" sz="1100" spc="-5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00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88900" indent="-88900" latinLnBrk="0">
              <a:lnSpc>
                <a:spcPts val="12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/>
            </a:pPr>
            <a:r>
              <a:rPr lang="ko-KR" altLang="en-US" sz="1100" spc="-5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개발 리스크 감소</a:t>
            </a:r>
            <a:endParaRPr lang="ko-KR" altLang="en-US" sz="1100" spc="-5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00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6E18C0D9-6A4D-41EB-BE27-3FB7CC2E8A55}"/>
              </a:ext>
            </a:extLst>
          </p:cNvPr>
          <p:cNvSpPr txBox="1"/>
          <p:nvPr/>
        </p:nvSpPr>
        <p:spPr>
          <a:xfrm>
            <a:off x="9422576" y="6492723"/>
            <a:ext cx="65723" cy="13849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lvl="0" indent="-285750" algn="r">
              <a:defRPr/>
            </a:pPr>
            <a:r>
              <a:rPr lang="en-US" altLang="ko-KR" sz="900">
                <a:gradFill>
                  <a:gsLst>
                    <a:gs pos="99351">
                      <a:srgbClr val="505E68"/>
                    </a:gs>
                    <a:gs pos="88961">
                      <a:srgbClr val="505E68"/>
                    </a:gs>
                  </a:gsLst>
                  <a:lin ang="5400000" scaled="1"/>
                </a:gra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6</a:t>
            </a:r>
            <a:endParaRPr lang="ko-KR" altLang="en-US" sz="90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000000"/>
              </a:solidFill>
              <a:latin typeface="Bookman Old Style" panose="02050604050505020204" pitchFamily="18" charset="0"/>
              <a:ea typeface="+mn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00871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Rectangle 156">
            <a:extLst>
              <a:ext uri="{FF2B5EF4-FFF2-40B4-BE49-F238E27FC236}">
                <a16:creationId xmlns:a16="http://schemas.microsoft.com/office/drawing/2014/main" id="{76003226-0B74-4F86-B310-88B0F13FF9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6536" y="1853657"/>
            <a:ext cx="8811964" cy="2439296"/>
          </a:xfrm>
          <a:prstGeom prst="rect">
            <a:avLst/>
          </a:prstGeom>
          <a:solidFill>
            <a:srgbClr val="D7DEE1"/>
          </a:solidFill>
          <a:ln w="6350">
            <a:noFill/>
            <a:miter lim="800000"/>
            <a:headEnd/>
            <a:tailEnd/>
          </a:ln>
          <a:effectLst/>
        </p:spPr>
        <p:txBody>
          <a:bodyPr lIns="36000" tIns="36000" rIns="36000" bIns="36000" anchor="t"/>
          <a:lstStyle/>
          <a:p>
            <a:pPr algn="ctr" defTabSz="457200" latinLnBrk="0"/>
            <a:endParaRPr lang="ko-KR" altLang="en-US" sz="100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79" name="Rectangle 156">
            <a:extLst>
              <a:ext uri="{FF2B5EF4-FFF2-40B4-BE49-F238E27FC236}">
                <a16:creationId xmlns:a16="http://schemas.microsoft.com/office/drawing/2014/main" id="{76003226-0B74-4F86-B310-88B0F13FF9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9741" y="1995905"/>
            <a:ext cx="8272270" cy="2154799"/>
          </a:xfrm>
          <a:prstGeom prst="rect">
            <a:avLst/>
          </a:prstGeom>
          <a:solidFill>
            <a:schemeClr val="bg1"/>
          </a:solidFill>
          <a:ln w="6350">
            <a:solidFill>
              <a:srgbClr val="C9D2D5"/>
            </a:solidFill>
            <a:miter lim="800000"/>
            <a:headEnd/>
            <a:tailEnd/>
          </a:ln>
          <a:effectLst/>
        </p:spPr>
        <p:txBody>
          <a:bodyPr lIns="36000" tIns="36000" rIns="36000" bIns="36000" anchor="t"/>
          <a:lstStyle/>
          <a:p>
            <a:pPr algn="ctr" defTabSz="457200" latinLnBrk="0"/>
            <a:endParaRPr lang="ko-KR" altLang="en-US" sz="100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14" name="Rectangle 156">
            <a:extLst>
              <a:ext uri="{FF2B5EF4-FFF2-40B4-BE49-F238E27FC236}">
                <a16:creationId xmlns:a16="http://schemas.microsoft.com/office/drawing/2014/main" id="{76003226-0B74-4F86-B310-88B0F13FF9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52599" y="2114079"/>
            <a:ext cx="2487731" cy="1943692"/>
          </a:xfrm>
          <a:prstGeom prst="rect">
            <a:avLst/>
          </a:prstGeom>
          <a:solidFill>
            <a:srgbClr val="F1F4F5"/>
          </a:solidFill>
          <a:ln w="19050">
            <a:noFill/>
            <a:miter lim="800000"/>
            <a:headEnd/>
            <a:tailEnd/>
          </a:ln>
          <a:effectLst/>
        </p:spPr>
        <p:txBody>
          <a:bodyPr lIns="36000" tIns="36000" rIns="36000" bIns="36000" anchor="t"/>
          <a:lstStyle/>
          <a:p>
            <a:pPr algn="ctr" defTabSz="457200" latinLnBrk="0"/>
            <a:endParaRPr lang="ko-KR" altLang="en-US" sz="100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46" name="Rectangle 156">
            <a:extLst>
              <a:ext uri="{FF2B5EF4-FFF2-40B4-BE49-F238E27FC236}">
                <a16:creationId xmlns:a16="http://schemas.microsoft.com/office/drawing/2014/main" id="{76003226-0B74-4F86-B310-88B0F13FF9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52599" y="2123989"/>
            <a:ext cx="2487731" cy="45719"/>
          </a:xfrm>
          <a:prstGeom prst="rect">
            <a:avLst/>
          </a:prstGeom>
          <a:solidFill>
            <a:srgbClr val="3CB7E1"/>
          </a:solidFill>
          <a:ln w="19050">
            <a:noFill/>
            <a:miter lim="800000"/>
            <a:headEnd/>
            <a:tailEnd/>
          </a:ln>
          <a:effectLst/>
        </p:spPr>
        <p:txBody>
          <a:bodyPr lIns="36000" tIns="36000" rIns="36000" bIns="36000" anchor="t"/>
          <a:lstStyle/>
          <a:p>
            <a:pPr algn="ctr" defTabSz="457200" latinLnBrk="0"/>
            <a:endParaRPr lang="ko-KR" altLang="en-US" sz="100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cxnSp>
        <p:nvCxnSpPr>
          <p:cNvPr id="124" name="직선 연결선 123"/>
          <p:cNvCxnSpPr/>
          <p:nvPr/>
        </p:nvCxnSpPr>
        <p:spPr>
          <a:xfrm>
            <a:off x="2608622" y="2829900"/>
            <a:ext cx="0" cy="790358"/>
          </a:xfrm>
          <a:prstGeom prst="line">
            <a:avLst/>
          </a:prstGeom>
          <a:ln w="3175">
            <a:solidFill>
              <a:srgbClr val="AFAB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연결선 124"/>
          <p:cNvCxnSpPr/>
          <p:nvPr/>
        </p:nvCxnSpPr>
        <p:spPr>
          <a:xfrm>
            <a:off x="1554765" y="3452315"/>
            <a:ext cx="2118102" cy="0"/>
          </a:xfrm>
          <a:prstGeom prst="line">
            <a:avLst/>
          </a:prstGeom>
          <a:ln w="3175">
            <a:solidFill>
              <a:srgbClr val="AFAB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텍스트 개체 틀 9"/>
          <p:cNvSpPr txBox="1">
            <a:spLocks/>
          </p:cNvSpPr>
          <p:nvPr/>
        </p:nvSpPr>
        <p:spPr>
          <a:xfrm>
            <a:off x="726304" y="289024"/>
            <a:ext cx="4802760" cy="547688"/>
          </a:xfrm>
          <a:prstGeom prst="rect">
            <a:avLst/>
          </a:prstGeom>
        </p:spPr>
        <p:txBody>
          <a:bodyPr>
            <a:normAutofit/>
          </a:bodyPr>
          <a:lstStyle>
            <a:lvl1pPr marL="255588" indent="-255588" algn="l" defTabSz="1022350" rtl="0" eaLnBrk="0" fontAlgn="base" latinLnBrk="1" hangingPunct="0">
              <a:lnSpc>
                <a:spcPct val="90000"/>
              </a:lnSpc>
              <a:spcBef>
                <a:spcPts val="1113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66763" indent="-255588" algn="l" defTabSz="1022350" rtl="0" eaLnBrk="0" fontAlgn="base" latinLnBrk="1" hangingPunct="0">
              <a:lnSpc>
                <a:spcPct val="90000"/>
              </a:lnSpc>
              <a:spcBef>
                <a:spcPts val="563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7938" indent="-255588" algn="l" defTabSz="1022350" rtl="0" eaLnBrk="0" fontAlgn="base" latinLnBrk="1" hangingPunct="0">
              <a:lnSpc>
                <a:spcPct val="90000"/>
              </a:lnSpc>
              <a:spcBef>
                <a:spcPts val="563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89113" indent="-255588" algn="l" defTabSz="1022350" rtl="0" eaLnBrk="0" fontAlgn="base" latinLnBrk="1" hangingPunct="0">
              <a:lnSpc>
                <a:spcPct val="90000"/>
              </a:lnSpc>
              <a:spcBef>
                <a:spcPts val="563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00288" indent="-255588" algn="l" defTabSz="1022350" rtl="0" eaLnBrk="0" fontAlgn="base" latinLnBrk="1" hangingPunct="0">
              <a:lnSpc>
                <a:spcPct val="90000"/>
              </a:lnSpc>
              <a:spcBef>
                <a:spcPts val="563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11574" indent="-255598" algn="l" defTabSz="1022391" rtl="0" eaLnBrk="1" latinLnBrk="1" hangingPunct="1">
              <a:lnSpc>
                <a:spcPct val="90000"/>
              </a:lnSpc>
              <a:spcBef>
                <a:spcPts val="559"/>
              </a:spcBef>
              <a:buFont typeface="Arial" panose="020B0604020202020204" pitchFamily="34" charset="0"/>
              <a:buChar char="•"/>
              <a:defRPr sz="2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22770" indent="-255598" algn="l" defTabSz="1022391" rtl="0" eaLnBrk="1" latinLnBrk="1" hangingPunct="1">
              <a:lnSpc>
                <a:spcPct val="90000"/>
              </a:lnSpc>
              <a:spcBef>
                <a:spcPts val="559"/>
              </a:spcBef>
              <a:buFont typeface="Arial" panose="020B0604020202020204" pitchFamily="34" charset="0"/>
              <a:buChar char="•"/>
              <a:defRPr sz="2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33965" indent="-255598" algn="l" defTabSz="1022391" rtl="0" eaLnBrk="1" latinLnBrk="1" hangingPunct="1">
              <a:lnSpc>
                <a:spcPct val="90000"/>
              </a:lnSpc>
              <a:spcBef>
                <a:spcPts val="559"/>
              </a:spcBef>
              <a:buFont typeface="Arial" panose="020B0604020202020204" pitchFamily="34" charset="0"/>
              <a:buChar char="•"/>
              <a:defRPr sz="2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45160" indent="-255598" algn="l" defTabSz="1022391" rtl="0" eaLnBrk="1" latinLnBrk="1" hangingPunct="1">
              <a:lnSpc>
                <a:spcPct val="90000"/>
              </a:lnSpc>
              <a:spcBef>
                <a:spcPts val="559"/>
              </a:spcBef>
              <a:buFont typeface="Arial" panose="020B0604020202020204" pitchFamily="34" charset="0"/>
              <a:buChar char="•"/>
              <a:defRPr sz="2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35980" latinLnBrk="0">
              <a:buNone/>
              <a:defRPr/>
            </a:pPr>
            <a:r>
              <a:rPr lang="en-US" altLang="ko-KR" sz="2000" spc="-100" dirty="0">
                <a:ln w="0"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SmartBlue™ - </a:t>
            </a:r>
            <a:r>
              <a:rPr lang="ko-KR" altLang="en-US" sz="2000" spc="-100" dirty="0">
                <a:ln w="0"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데이터베이스 컨버전 솔루션</a:t>
            </a:r>
          </a:p>
        </p:txBody>
      </p:sp>
      <p:sp>
        <p:nvSpPr>
          <p:cNvPr id="33" name="Google Shape;103;p3"/>
          <p:cNvSpPr txBox="1">
            <a:spLocks/>
          </p:cNvSpPr>
          <p:nvPr/>
        </p:nvSpPr>
        <p:spPr>
          <a:xfrm>
            <a:off x="776536" y="620688"/>
            <a:ext cx="8811964" cy="384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640" tIns="39640" rIns="39640" bIns="3964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/>
            </a:defPPr>
            <a:lvl1pPr marR="0" lv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"/>
              <a:buFont typeface="Arial"/>
              <a:defRPr sz="1600" b="0" i="0" u="none" strike="noStrike" cap="none" spc="-3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/>
              </a:defRPr>
            </a:lvl1pPr>
            <a:lvl2pPr marR="0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2pPr>
            <a:lvl3pPr marR="0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3pPr>
            <a:lvl4pPr marR="0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4pPr>
            <a:lvl5pPr marR="0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5pPr>
            <a:lvl6pPr marR="0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6pPr>
            <a:lvl7pPr marR="0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7pPr>
            <a:lvl8pPr marR="0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8pPr>
            <a:lvl9pPr marR="0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9pPr>
          </a:lstStyle>
          <a:p>
            <a:pPr latinLnBrk="0"/>
            <a:r>
              <a:rPr lang="ko-KR" altLang="en-US" sz="1200" spc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</a:rPr>
              <a:t>데이터베이스 시스템 변경 시 </a:t>
            </a:r>
            <a:r>
              <a:rPr lang="ko-KR" altLang="en-US" sz="1800" spc="-10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C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새로운 데이터베이스에 맞게 </a:t>
            </a:r>
            <a:r>
              <a:rPr lang="en-US" altLang="ko-KR" sz="1800" spc="-10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C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SQL </a:t>
            </a:r>
            <a:r>
              <a:rPr lang="ko-KR" altLang="en-US" sz="1800" spc="-10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C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소스코드를 자동으로 변환</a:t>
            </a:r>
            <a:r>
              <a:rPr lang="ko-KR" altLang="en-US" sz="1200" spc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</a:rPr>
              <a:t>합니다</a:t>
            </a:r>
            <a:r>
              <a:rPr lang="en-US" altLang="ko-KR" sz="1200" spc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</a:rPr>
              <a:t>. </a:t>
            </a:r>
          </a:p>
        </p:txBody>
      </p:sp>
      <p:sp>
        <p:nvSpPr>
          <p:cNvPr id="37" name="TextBox 68">
            <a:extLst>
              <a:ext uri="{FF2B5EF4-FFF2-40B4-BE49-F238E27FC236}">
                <a16:creationId xmlns:a16="http://schemas.microsoft.com/office/drawing/2014/main" id="{FC35ED6E-9CF3-4A95-A976-E0FAA9BC1B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7695" y="212802"/>
            <a:ext cx="209994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defPPr>
              <a:defRPr lang="ko-KR"/>
            </a:defPPr>
            <a:lvl1pPr marR="0" lv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400" b="1" i="0" u="none" strike="noStrike" cap="none" spc="-300" normalizeH="0" baseline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218C97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  <a:lvl2pPr marL="742950" indent="-285750" defTabSz="914400" eaLnBrk="0" hangingPunct="0">
              <a:defRPr kumimoji="1" sz="2100"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defTabSz="914400" eaLnBrk="0" hangingPunct="0">
              <a:defRPr kumimoji="1" sz="2100"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371600" defTabSz="914400" eaLnBrk="0" hangingPunct="0">
              <a:defRPr kumimoji="1" sz="2100"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defTabSz="914400" eaLnBrk="0" hangingPunct="0">
              <a:defRPr kumimoji="1" sz="2100"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1066800" eaLnBrk="0" fontAlgn="base" hangingPunct="0">
              <a:spcBef>
                <a:spcPct val="0"/>
              </a:spcBef>
              <a:spcAft>
                <a:spcPct val="0"/>
              </a:spcAft>
              <a:defRPr kumimoji="1" sz="2100"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1066800" eaLnBrk="0" fontAlgn="base" hangingPunct="0">
              <a:spcBef>
                <a:spcPct val="0"/>
              </a:spcBef>
              <a:spcAft>
                <a:spcPct val="0"/>
              </a:spcAft>
              <a:defRPr kumimoji="1" sz="2100"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1066800" eaLnBrk="0" fontAlgn="base" hangingPunct="0">
              <a:spcBef>
                <a:spcPct val="0"/>
              </a:spcBef>
              <a:spcAft>
                <a:spcPct val="0"/>
              </a:spcAft>
              <a:defRPr kumimoji="1" sz="2100"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1066800" eaLnBrk="0" fontAlgn="base" hangingPunct="0">
              <a:spcBef>
                <a:spcPct val="0"/>
              </a:spcBef>
              <a:spcAft>
                <a:spcPct val="0"/>
              </a:spcAft>
              <a:defRPr kumimoji="1" sz="2100"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-300" normalizeH="0" baseline="0" noProof="0" dirty="0">
                <a:ln w="0"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Impact" panose="020B0806030902050204" pitchFamily="34" charset="0"/>
                <a:ea typeface="HY헤드라인M" panose="02030600000101010101" pitchFamily="18" charset="-127"/>
                <a:cs typeface="+mn-cs"/>
              </a:rPr>
              <a:t>5</a:t>
            </a:r>
            <a:endParaRPr kumimoji="0" lang="ko-KR" altLang="en-US" sz="3600" b="0" i="0" u="none" strike="noStrike" kern="1200" cap="none" spc="-300" normalizeH="0" baseline="0" noProof="0" dirty="0">
              <a:ln w="0"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Impact" panose="020B0806030902050204" pitchFamily="34" charset="0"/>
              <a:ea typeface="HY헤드라인M" panose="02030600000101010101" pitchFamily="18" charset="-127"/>
              <a:cs typeface="+mn-cs"/>
            </a:endParaRPr>
          </a:p>
        </p:txBody>
      </p:sp>
      <p:sp>
        <p:nvSpPr>
          <p:cNvPr id="81" name="사각형: 둥근 위쪽 모서리 298">
            <a:extLst>
              <a:ext uri="{FF2B5EF4-FFF2-40B4-BE49-F238E27FC236}">
                <a16:creationId xmlns:a16="http://schemas.microsoft.com/office/drawing/2014/main" id="{1FA6F948-9BEF-4A0D-BCD5-F1B51D093F9F}"/>
              </a:ext>
            </a:extLst>
          </p:cNvPr>
          <p:cNvSpPr/>
          <p:nvPr/>
        </p:nvSpPr>
        <p:spPr>
          <a:xfrm flipH="1" flipV="1">
            <a:off x="515508" y="4539269"/>
            <a:ext cx="2378985" cy="306963"/>
          </a:xfrm>
          <a:prstGeom prst="round2SameRect">
            <a:avLst/>
          </a:prstGeom>
          <a:solidFill>
            <a:srgbClr val="C9D2D5"/>
          </a:solidFill>
          <a:ln>
            <a:noFill/>
          </a:ln>
          <a:effectLst>
            <a:innerShdw blurRad="38100" dist="25400" dir="5400000">
              <a:prstClr val="black">
                <a:alpha val="26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200" b="1" kern="0" spc="-13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82" name="1/2 액자 81"/>
          <p:cNvSpPr/>
          <p:nvPr/>
        </p:nvSpPr>
        <p:spPr bwMode="gray">
          <a:xfrm>
            <a:off x="788071" y="1853656"/>
            <a:ext cx="195068" cy="178009"/>
          </a:xfrm>
          <a:prstGeom prst="halfFrame">
            <a:avLst/>
          </a:prstGeom>
          <a:solidFill>
            <a:srgbClr val="E05615"/>
          </a:solidFill>
          <a:ln w="9525">
            <a:noFill/>
          </a:ln>
        </p:spPr>
        <p:txBody>
          <a:bodyPr wrap="square" lIns="144000" tIns="0" rIns="0" bIns="0" rtlCol="0" anchor="ctr" anchorCtr="0"/>
          <a:lstStyle/>
          <a:p>
            <a:pPr algn="ctr" defTabSz="1009650" fontAlgn="base" latinLnBrk="0">
              <a:lnSpc>
                <a:spcPct val="110000"/>
              </a:lnSpc>
              <a:buClr>
                <a:schemeClr val="tx1">
                  <a:lumMod val="75000"/>
                  <a:lumOff val="25000"/>
                </a:schemeClr>
              </a:buClr>
              <a:buSzPct val="100000"/>
            </a:pPr>
            <a:endParaRPr kumimoji="1" lang="ko-KR" altLang="en-US" sz="1800" dirty="0" err="1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cxnSp>
        <p:nvCxnSpPr>
          <p:cNvPr id="83" name="직선 연결선 82"/>
          <p:cNvCxnSpPr/>
          <p:nvPr/>
        </p:nvCxnSpPr>
        <p:spPr>
          <a:xfrm>
            <a:off x="9349352" y="5329761"/>
            <a:ext cx="0" cy="838228"/>
          </a:xfrm>
          <a:prstGeom prst="line">
            <a:avLst/>
          </a:prstGeom>
          <a:ln w="28575">
            <a:solidFill>
              <a:srgbClr val="3CB7E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평행 사변형 83">
            <a:extLst>
              <a:ext uri="{FF2B5EF4-FFF2-40B4-BE49-F238E27FC236}">
                <a16:creationId xmlns:a16="http://schemas.microsoft.com/office/drawing/2014/main" id="{B6AFEC8E-01C7-471F-9863-6EC69359396D}"/>
              </a:ext>
            </a:extLst>
          </p:cNvPr>
          <p:cNvSpPr/>
          <p:nvPr/>
        </p:nvSpPr>
        <p:spPr>
          <a:xfrm>
            <a:off x="8543251" y="4517957"/>
            <a:ext cx="590460" cy="450979"/>
          </a:xfrm>
          <a:prstGeom prst="parallelogram">
            <a:avLst>
              <a:gd name="adj" fmla="val 90029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500">
              <a:ln>
                <a:solidFill>
                  <a:srgbClr val="4472C4">
                    <a:shade val="50000"/>
                    <a:alpha val="0"/>
                  </a:srgbClr>
                </a:solidFill>
              </a:ln>
            </a:endParaRPr>
          </a:p>
        </p:txBody>
      </p:sp>
      <p:sp>
        <p:nvSpPr>
          <p:cNvPr id="85" name="평행 사변형 84">
            <a:extLst>
              <a:ext uri="{FF2B5EF4-FFF2-40B4-BE49-F238E27FC236}">
                <a16:creationId xmlns:a16="http://schemas.microsoft.com/office/drawing/2014/main" id="{B6AFEC8E-01C7-471F-9863-6EC69359396D}"/>
              </a:ext>
            </a:extLst>
          </p:cNvPr>
          <p:cNvSpPr/>
          <p:nvPr/>
        </p:nvSpPr>
        <p:spPr>
          <a:xfrm>
            <a:off x="8948162" y="4526853"/>
            <a:ext cx="277749" cy="225447"/>
          </a:xfrm>
          <a:prstGeom prst="parallelogram">
            <a:avLst>
              <a:gd name="adj" fmla="val 90029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500">
              <a:ln>
                <a:solidFill>
                  <a:srgbClr val="4472C4">
                    <a:shade val="50000"/>
                    <a:alpha val="0"/>
                  </a:srgbClr>
                </a:solidFill>
              </a:ln>
            </a:endParaRPr>
          </a:p>
        </p:txBody>
      </p:sp>
      <p:cxnSp>
        <p:nvCxnSpPr>
          <p:cNvPr id="86" name="직선 연결선 85"/>
          <p:cNvCxnSpPr>
            <a:stCxn id="87" idx="1"/>
          </p:cNvCxnSpPr>
          <p:nvPr/>
        </p:nvCxnSpPr>
        <p:spPr>
          <a:xfrm>
            <a:off x="325932" y="4588207"/>
            <a:ext cx="0" cy="1579782"/>
          </a:xfrm>
          <a:prstGeom prst="line">
            <a:avLst/>
          </a:prstGeom>
          <a:ln w="28575">
            <a:solidFill>
              <a:srgbClr val="3CB7E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모서리가 둥근 직사각형 87">
            <a:extLst>
              <a:ext uri="{FF2B5EF4-FFF2-40B4-BE49-F238E27FC236}">
                <a16:creationId xmlns:a16="http://schemas.microsoft.com/office/drawing/2014/main" id="{1945D940-A3E8-46F3-BD45-966352D8FDD5}"/>
              </a:ext>
            </a:extLst>
          </p:cNvPr>
          <p:cNvSpPr>
            <a:spLocks noChangeAspect="1"/>
          </p:cNvSpPr>
          <p:nvPr/>
        </p:nvSpPr>
        <p:spPr>
          <a:xfrm flipH="1">
            <a:off x="325932" y="4527295"/>
            <a:ext cx="70001" cy="60912"/>
          </a:xfrm>
          <a:custGeom>
            <a:avLst/>
            <a:gdLst>
              <a:gd name="connsiteX0" fmla="*/ 0 w 5040000"/>
              <a:gd name="connsiteY0" fmla="*/ 180024 h 1080120"/>
              <a:gd name="connsiteX1" fmla="*/ 180024 w 5040000"/>
              <a:gd name="connsiteY1" fmla="*/ 0 h 1080120"/>
              <a:gd name="connsiteX2" fmla="*/ 4859976 w 5040000"/>
              <a:gd name="connsiteY2" fmla="*/ 0 h 1080120"/>
              <a:gd name="connsiteX3" fmla="*/ 5040000 w 5040000"/>
              <a:gd name="connsiteY3" fmla="*/ 180024 h 1080120"/>
              <a:gd name="connsiteX4" fmla="*/ 5040000 w 5040000"/>
              <a:gd name="connsiteY4" fmla="*/ 900096 h 1080120"/>
              <a:gd name="connsiteX5" fmla="*/ 4859976 w 5040000"/>
              <a:gd name="connsiteY5" fmla="*/ 1080120 h 1080120"/>
              <a:gd name="connsiteX6" fmla="*/ 180024 w 5040000"/>
              <a:gd name="connsiteY6" fmla="*/ 1080120 h 1080120"/>
              <a:gd name="connsiteX7" fmla="*/ 0 w 5040000"/>
              <a:gd name="connsiteY7" fmla="*/ 900096 h 1080120"/>
              <a:gd name="connsiteX8" fmla="*/ 0 w 5040000"/>
              <a:gd name="connsiteY8" fmla="*/ 180024 h 1080120"/>
              <a:gd name="connsiteX0" fmla="*/ 180024 w 5040000"/>
              <a:gd name="connsiteY0" fmla="*/ 0 h 1080120"/>
              <a:gd name="connsiteX1" fmla="*/ 4859976 w 5040000"/>
              <a:gd name="connsiteY1" fmla="*/ 0 h 1080120"/>
              <a:gd name="connsiteX2" fmla="*/ 5040000 w 5040000"/>
              <a:gd name="connsiteY2" fmla="*/ 180024 h 1080120"/>
              <a:gd name="connsiteX3" fmla="*/ 5040000 w 5040000"/>
              <a:gd name="connsiteY3" fmla="*/ 900096 h 1080120"/>
              <a:gd name="connsiteX4" fmla="*/ 4859976 w 5040000"/>
              <a:gd name="connsiteY4" fmla="*/ 1080120 h 1080120"/>
              <a:gd name="connsiteX5" fmla="*/ 180024 w 5040000"/>
              <a:gd name="connsiteY5" fmla="*/ 1080120 h 1080120"/>
              <a:gd name="connsiteX6" fmla="*/ 0 w 5040000"/>
              <a:gd name="connsiteY6" fmla="*/ 900096 h 1080120"/>
              <a:gd name="connsiteX7" fmla="*/ 0 w 5040000"/>
              <a:gd name="connsiteY7" fmla="*/ 180024 h 1080120"/>
              <a:gd name="connsiteX8" fmla="*/ 271464 w 5040000"/>
              <a:gd name="connsiteY8" fmla="*/ 91440 h 1080120"/>
              <a:gd name="connsiteX0" fmla="*/ 4859976 w 5040000"/>
              <a:gd name="connsiteY0" fmla="*/ 0 h 1080120"/>
              <a:gd name="connsiteX1" fmla="*/ 5040000 w 5040000"/>
              <a:gd name="connsiteY1" fmla="*/ 180024 h 1080120"/>
              <a:gd name="connsiteX2" fmla="*/ 5040000 w 5040000"/>
              <a:gd name="connsiteY2" fmla="*/ 900096 h 1080120"/>
              <a:gd name="connsiteX3" fmla="*/ 4859976 w 5040000"/>
              <a:gd name="connsiteY3" fmla="*/ 1080120 h 1080120"/>
              <a:gd name="connsiteX4" fmla="*/ 180024 w 5040000"/>
              <a:gd name="connsiteY4" fmla="*/ 1080120 h 1080120"/>
              <a:gd name="connsiteX5" fmla="*/ 0 w 5040000"/>
              <a:gd name="connsiteY5" fmla="*/ 900096 h 1080120"/>
              <a:gd name="connsiteX6" fmla="*/ 0 w 5040000"/>
              <a:gd name="connsiteY6" fmla="*/ 180024 h 1080120"/>
              <a:gd name="connsiteX7" fmla="*/ 271464 w 5040000"/>
              <a:gd name="connsiteY7" fmla="*/ 91440 h 1080120"/>
              <a:gd name="connsiteX0" fmla="*/ 4859976 w 5040000"/>
              <a:gd name="connsiteY0" fmla="*/ 0 h 1080120"/>
              <a:gd name="connsiteX1" fmla="*/ 5040000 w 5040000"/>
              <a:gd name="connsiteY1" fmla="*/ 180024 h 1080120"/>
              <a:gd name="connsiteX2" fmla="*/ 5040000 w 5040000"/>
              <a:gd name="connsiteY2" fmla="*/ 900096 h 1080120"/>
              <a:gd name="connsiteX3" fmla="*/ 4859976 w 5040000"/>
              <a:gd name="connsiteY3" fmla="*/ 1080120 h 1080120"/>
              <a:gd name="connsiteX4" fmla="*/ 180024 w 5040000"/>
              <a:gd name="connsiteY4" fmla="*/ 1080120 h 1080120"/>
              <a:gd name="connsiteX5" fmla="*/ 0 w 5040000"/>
              <a:gd name="connsiteY5" fmla="*/ 900096 h 1080120"/>
              <a:gd name="connsiteX6" fmla="*/ 0 w 5040000"/>
              <a:gd name="connsiteY6" fmla="*/ 180024 h 1080120"/>
              <a:gd name="connsiteX0" fmla="*/ 4859976 w 5040000"/>
              <a:gd name="connsiteY0" fmla="*/ 0 h 1080120"/>
              <a:gd name="connsiteX1" fmla="*/ 5040000 w 5040000"/>
              <a:gd name="connsiteY1" fmla="*/ 180024 h 1080120"/>
              <a:gd name="connsiteX2" fmla="*/ 5040000 w 5040000"/>
              <a:gd name="connsiteY2" fmla="*/ 900096 h 1080120"/>
              <a:gd name="connsiteX3" fmla="*/ 4859976 w 5040000"/>
              <a:gd name="connsiteY3" fmla="*/ 1080120 h 1080120"/>
              <a:gd name="connsiteX4" fmla="*/ 180024 w 5040000"/>
              <a:gd name="connsiteY4" fmla="*/ 1080120 h 1080120"/>
              <a:gd name="connsiteX5" fmla="*/ 0 w 5040000"/>
              <a:gd name="connsiteY5" fmla="*/ 900096 h 1080120"/>
              <a:gd name="connsiteX0" fmla="*/ 4679952 w 4859976"/>
              <a:gd name="connsiteY0" fmla="*/ 0 h 1080120"/>
              <a:gd name="connsiteX1" fmla="*/ 4859976 w 4859976"/>
              <a:gd name="connsiteY1" fmla="*/ 180024 h 1080120"/>
              <a:gd name="connsiteX2" fmla="*/ 4859976 w 4859976"/>
              <a:gd name="connsiteY2" fmla="*/ 900096 h 1080120"/>
              <a:gd name="connsiteX3" fmla="*/ 4679952 w 4859976"/>
              <a:gd name="connsiteY3" fmla="*/ 1080120 h 1080120"/>
              <a:gd name="connsiteX4" fmla="*/ 0 w 4859976"/>
              <a:gd name="connsiteY4" fmla="*/ 1080120 h 1080120"/>
              <a:gd name="connsiteX0" fmla="*/ 0 w 180024"/>
              <a:gd name="connsiteY0" fmla="*/ 0 h 1080120"/>
              <a:gd name="connsiteX1" fmla="*/ 180024 w 180024"/>
              <a:gd name="connsiteY1" fmla="*/ 180024 h 1080120"/>
              <a:gd name="connsiteX2" fmla="*/ 180024 w 180024"/>
              <a:gd name="connsiteY2" fmla="*/ 900096 h 1080120"/>
              <a:gd name="connsiteX3" fmla="*/ 0 w 180024"/>
              <a:gd name="connsiteY3" fmla="*/ 1080120 h 1080120"/>
              <a:gd name="connsiteX0" fmla="*/ 0 w 180024"/>
              <a:gd name="connsiteY0" fmla="*/ 0 h 900096"/>
              <a:gd name="connsiteX1" fmla="*/ 180024 w 180024"/>
              <a:gd name="connsiteY1" fmla="*/ 180024 h 900096"/>
              <a:gd name="connsiteX2" fmla="*/ 180024 w 180024"/>
              <a:gd name="connsiteY2" fmla="*/ 900096 h 900096"/>
              <a:gd name="connsiteX0" fmla="*/ 0 w 180024"/>
              <a:gd name="connsiteY0" fmla="*/ 0 h 180024"/>
              <a:gd name="connsiteX1" fmla="*/ 180024 w 180024"/>
              <a:gd name="connsiteY1" fmla="*/ 180024 h 180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80024" h="180024">
                <a:moveTo>
                  <a:pt x="0" y="0"/>
                </a:moveTo>
                <a:cubicBezTo>
                  <a:pt x="99425" y="0"/>
                  <a:pt x="180024" y="80599"/>
                  <a:pt x="180024" y="180024"/>
                </a:cubicBezTo>
              </a:path>
            </a:pathLst>
          </a:cu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888980" latinLnBrk="1">
              <a:buClrTx/>
              <a:defRPr/>
            </a:pPr>
            <a:endParaRPr lang="ko-KR" altLang="en-US" sz="1750" kern="1200">
              <a:ln w="1270"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505050"/>
              </a:solidFill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88" name="직선 연결선 87"/>
          <p:cNvCxnSpPr>
            <a:stCxn id="87" idx="0"/>
          </p:cNvCxnSpPr>
          <p:nvPr/>
        </p:nvCxnSpPr>
        <p:spPr>
          <a:xfrm flipV="1">
            <a:off x="395933" y="4521898"/>
            <a:ext cx="8716926" cy="5397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모서리가 둥근 직사각형 87">
            <a:extLst>
              <a:ext uri="{FF2B5EF4-FFF2-40B4-BE49-F238E27FC236}">
                <a16:creationId xmlns:a16="http://schemas.microsoft.com/office/drawing/2014/main" id="{1945D940-A3E8-46F3-BD45-966352D8FDD5}"/>
              </a:ext>
            </a:extLst>
          </p:cNvPr>
          <p:cNvSpPr>
            <a:spLocks noChangeAspect="1"/>
          </p:cNvSpPr>
          <p:nvPr/>
        </p:nvSpPr>
        <p:spPr>
          <a:xfrm flipH="1" flipV="1">
            <a:off x="325932" y="6167202"/>
            <a:ext cx="70001" cy="60912"/>
          </a:xfrm>
          <a:custGeom>
            <a:avLst/>
            <a:gdLst>
              <a:gd name="connsiteX0" fmla="*/ 0 w 5040000"/>
              <a:gd name="connsiteY0" fmla="*/ 180024 h 1080120"/>
              <a:gd name="connsiteX1" fmla="*/ 180024 w 5040000"/>
              <a:gd name="connsiteY1" fmla="*/ 0 h 1080120"/>
              <a:gd name="connsiteX2" fmla="*/ 4859976 w 5040000"/>
              <a:gd name="connsiteY2" fmla="*/ 0 h 1080120"/>
              <a:gd name="connsiteX3" fmla="*/ 5040000 w 5040000"/>
              <a:gd name="connsiteY3" fmla="*/ 180024 h 1080120"/>
              <a:gd name="connsiteX4" fmla="*/ 5040000 w 5040000"/>
              <a:gd name="connsiteY4" fmla="*/ 900096 h 1080120"/>
              <a:gd name="connsiteX5" fmla="*/ 4859976 w 5040000"/>
              <a:gd name="connsiteY5" fmla="*/ 1080120 h 1080120"/>
              <a:gd name="connsiteX6" fmla="*/ 180024 w 5040000"/>
              <a:gd name="connsiteY6" fmla="*/ 1080120 h 1080120"/>
              <a:gd name="connsiteX7" fmla="*/ 0 w 5040000"/>
              <a:gd name="connsiteY7" fmla="*/ 900096 h 1080120"/>
              <a:gd name="connsiteX8" fmla="*/ 0 w 5040000"/>
              <a:gd name="connsiteY8" fmla="*/ 180024 h 1080120"/>
              <a:gd name="connsiteX0" fmla="*/ 180024 w 5040000"/>
              <a:gd name="connsiteY0" fmla="*/ 0 h 1080120"/>
              <a:gd name="connsiteX1" fmla="*/ 4859976 w 5040000"/>
              <a:gd name="connsiteY1" fmla="*/ 0 h 1080120"/>
              <a:gd name="connsiteX2" fmla="*/ 5040000 w 5040000"/>
              <a:gd name="connsiteY2" fmla="*/ 180024 h 1080120"/>
              <a:gd name="connsiteX3" fmla="*/ 5040000 w 5040000"/>
              <a:gd name="connsiteY3" fmla="*/ 900096 h 1080120"/>
              <a:gd name="connsiteX4" fmla="*/ 4859976 w 5040000"/>
              <a:gd name="connsiteY4" fmla="*/ 1080120 h 1080120"/>
              <a:gd name="connsiteX5" fmla="*/ 180024 w 5040000"/>
              <a:gd name="connsiteY5" fmla="*/ 1080120 h 1080120"/>
              <a:gd name="connsiteX6" fmla="*/ 0 w 5040000"/>
              <a:gd name="connsiteY6" fmla="*/ 900096 h 1080120"/>
              <a:gd name="connsiteX7" fmla="*/ 0 w 5040000"/>
              <a:gd name="connsiteY7" fmla="*/ 180024 h 1080120"/>
              <a:gd name="connsiteX8" fmla="*/ 271464 w 5040000"/>
              <a:gd name="connsiteY8" fmla="*/ 91440 h 1080120"/>
              <a:gd name="connsiteX0" fmla="*/ 4859976 w 5040000"/>
              <a:gd name="connsiteY0" fmla="*/ 0 h 1080120"/>
              <a:gd name="connsiteX1" fmla="*/ 5040000 w 5040000"/>
              <a:gd name="connsiteY1" fmla="*/ 180024 h 1080120"/>
              <a:gd name="connsiteX2" fmla="*/ 5040000 w 5040000"/>
              <a:gd name="connsiteY2" fmla="*/ 900096 h 1080120"/>
              <a:gd name="connsiteX3" fmla="*/ 4859976 w 5040000"/>
              <a:gd name="connsiteY3" fmla="*/ 1080120 h 1080120"/>
              <a:gd name="connsiteX4" fmla="*/ 180024 w 5040000"/>
              <a:gd name="connsiteY4" fmla="*/ 1080120 h 1080120"/>
              <a:gd name="connsiteX5" fmla="*/ 0 w 5040000"/>
              <a:gd name="connsiteY5" fmla="*/ 900096 h 1080120"/>
              <a:gd name="connsiteX6" fmla="*/ 0 w 5040000"/>
              <a:gd name="connsiteY6" fmla="*/ 180024 h 1080120"/>
              <a:gd name="connsiteX7" fmla="*/ 271464 w 5040000"/>
              <a:gd name="connsiteY7" fmla="*/ 91440 h 1080120"/>
              <a:gd name="connsiteX0" fmla="*/ 4859976 w 5040000"/>
              <a:gd name="connsiteY0" fmla="*/ 0 h 1080120"/>
              <a:gd name="connsiteX1" fmla="*/ 5040000 w 5040000"/>
              <a:gd name="connsiteY1" fmla="*/ 180024 h 1080120"/>
              <a:gd name="connsiteX2" fmla="*/ 5040000 w 5040000"/>
              <a:gd name="connsiteY2" fmla="*/ 900096 h 1080120"/>
              <a:gd name="connsiteX3" fmla="*/ 4859976 w 5040000"/>
              <a:gd name="connsiteY3" fmla="*/ 1080120 h 1080120"/>
              <a:gd name="connsiteX4" fmla="*/ 180024 w 5040000"/>
              <a:gd name="connsiteY4" fmla="*/ 1080120 h 1080120"/>
              <a:gd name="connsiteX5" fmla="*/ 0 w 5040000"/>
              <a:gd name="connsiteY5" fmla="*/ 900096 h 1080120"/>
              <a:gd name="connsiteX6" fmla="*/ 0 w 5040000"/>
              <a:gd name="connsiteY6" fmla="*/ 180024 h 1080120"/>
              <a:gd name="connsiteX0" fmla="*/ 4859976 w 5040000"/>
              <a:gd name="connsiteY0" fmla="*/ 0 h 1080120"/>
              <a:gd name="connsiteX1" fmla="*/ 5040000 w 5040000"/>
              <a:gd name="connsiteY1" fmla="*/ 180024 h 1080120"/>
              <a:gd name="connsiteX2" fmla="*/ 5040000 w 5040000"/>
              <a:gd name="connsiteY2" fmla="*/ 900096 h 1080120"/>
              <a:gd name="connsiteX3" fmla="*/ 4859976 w 5040000"/>
              <a:gd name="connsiteY3" fmla="*/ 1080120 h 1080120"/>
              <a:gd name="connsiteX4" fmla="*/ 180024 w 5040000"/>
              <a:gd name="connsiteY4" fmla="*/ 1080120 h 1080120"/>
              <a:gd name="connsiteX5" fmla="*/ 0 w 5040000"/>
              <a:gd name="connsiteY5" fmla="*/ 900096 h 1080120"/>
              <a:gd name="connsiteX0" fmla="*/ 4679952 w 4859976"/>
              <a:gd name="connsiteY0" fmla="*/ 0 h 1080120"/>
              <a:gd name="connsiteX1" fmla="*/ 4859976 w 4859976"/>
              <a:gd name="connsiteY1" fmla="*/ 180024 h 1080120"/>
              <a:gd name="connsiteX2" fmla="*/ 4859976 w 4859976"/>
              <a:gd name="connsiteY2" fmla="*/ 900096 h 1080120"/>
              <a:gd name="connsiteX3" fmla="*/ 4679952 w 4859976"/>
              <a:gd name="connsiteY3" fmla="*/ 1080120 h 1080120"/>
              <a:gd name="connsiteX4" fmla="*/ 0 w 4859976"/>
              <a:gd name="connsiteY4" fmla="*/ 1080120 h 1080120"/>
              <a:gd name="connsiteX0" fmla="*/ 0 w 180024"/>
              <a:gd name="connsiteY0" fmla="*/ 0 h 1080120"/>
              <a:gd name="connsiteX1" fmla="*/ 180024 w 180024"/>
              <a:gd name="connsiteY1" fmla="*/ 180024 h 1080120"/>
              <a:gd name="connsiteX2" fmla="*/ 180024 w 180024"/>
              <a:gd name="connsiteY2" fmla="*/ 900096 h 1080120"/>
              <a:gd name="connsiteX3" fmla="*/ 0 w 180024"/>
              <a:gd name="connsiteY3" fmla="*/ 1080120 h 1080120"/>
              <a:gd name="connsiteX0" fmla="*/ 0 w 180024"/>
              <a:gd name="connsiteY0" fmla="*/ 0 h 900096"/>
              <a:gd name="connsiteX1" fmla="*/ 180024 w 180024"/>
              <a:gd name="connsiteY1" fmla="*/ 180024 h 900096"/>
              <a:gd name="connsiteX2" fmla="*/ 180024 w 180024"/>
              <a:gd name="connsiteY2" fmla="*/ 900096 h 900096"/>
              <a:gd name="connsiteX0" fmla="*/ 0 w 180024"/>
              <a:gd name="connsiteY0" fmla="*/ 0 h 180024"/>
              <a:gd name="connsiteX1" fmla="*/ 180024 w 180024"/>
              <a:gd name="connsiteY1" fmla="*/ 180024 h 180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80024" h="180024">
                <a:moveTo>
                  <a:pt x="0" y="0"/>
                </a:moveTo>
                <a:cubicBezTo>
                  <a:pt x="99425" y="0"/>
                  <a:pt x="180024" y="80599"/>
                  <a:pt x="180024" y="180024"/>
                </a:cubicBezTo>
              </a:path>
            </a:pathLst>
          </a:custGeom>
          <a:ln w="28575">
            <a:solidFill>
              <a:srgbClr val="3CB7E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888980" latinLnBrk="1">
              <a:buClrTx/>
              <a:defRPr/>
            </a:pPr>
            <a:endParaRPr lang="ko-KR" altLang="en-US" sz="1750" kern="1200">
              <a:ln w="1270"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505050"/>
              </a:solidFill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91" name="직선 연결선 90"/>
          <p:cNvCxnSpPr>
            <a:stCxn id="90" idx="0"/>
            <a:endCxn id="92" idx="0"/>
          </p:cNvCxnSpPr>
          <p:nvPr/>
        </p:nvCxnSpPr>
        <p:spPr>
          <a:xfrm>
            <a:off x="395933" y="6228114"/>
            <a:ext cx="8883418" cy="0"/>
          </a:xfrm>
          <a:prstGeom prst="line">
            <a:avLst/>
          </a:prstGeom>
          <a:ln w="28575">
            <a:solidFill>
              <a:srgbClr val="3CB7E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모서리가 둥근 직사각형 87">
            <a:extLst>
              <a:ext uri="{FF2B5EF4-FFF2-40B4-BE49-F238E27FC236}">
                <a16:creationId xmlns:a16="http://schemas.microsoft.com/office/drawing/2014/main" id="{1945D940-A3E8-46F3-BD45-966352D8FDD5}"/>
              </a:ext>
            </a:extLst>
          </p:cNvPr>
          <p:cNvSpPr>
            <a:spLocks noChangeAspect="1"/>
          </p:cNvSpPr>
          <p:nvPr/>
        </p:nvSpPr>
        <p:spPr>
          <a:xfrm flipV="1">
            <a:off x="9279351" y="6167202"/>
            <a:ext cx="70001" cy="60912"/>
          </a:xfrm>
          <a:custGeom>
            <a:avLst/>
            <a:gdLst>
              <a:gd name="connsiteX0" fmla="*/ 0 w 5040000"/>
              <a:gd name="connsiteY0" fmla="*/ 180024 h 1080120"/>
              <a:gd name="connsiteX1" fmla="*/ 180024 w 5040000"/>
              <a:gd name="connsiteY1" fmla="*/ 0 h 1080120"/>
              <a:gd name="connsiteX2" fmla="*/ 4859976 w 5040000"/>
              <a:gd name="connsiteY2" fmla="*/ 0 h 1080120"/>
              <a:gd name="connsiteX3" fmla="*/ 5040000 w 5040000"/>
              <a:gd name="connsiteY3" fmla="*/ 180024 h 1080120"/>
              <a:gd name="connsiteX4" fmla="*/ 5040000 w 5040000"/>
              <a:gd name="connsiteY4" fmla="*/ 900096 h 1080120"/>
              <a:gd name="connsiteX5" fmla="*/ 4859976 w 5040000"/>
              <a:gd name="connsiteY5" fmla="*/ 1080120 h 1080120"/>
              <a:gd name="connsiteX6" fmla="*/ 180024 w 5040000"/>
              <a:gd name="connsiteY6" fmla="*/ 1080120 h 1080120"/>
              <a:gd name="connsiteX7" fmla="*/ 0 w 5040000"/>
              <a:gd name="connsiteY7" fmla="*/ 900096 h 1080120"/>
              <a:gd name="connsiteX8" fmla="*/ 0 w 5040000"/>
              <a:gd name="connsiteY8" fmla="*/ 180024 h 1080120"/>
              <a:gd name="connsiteX0" fmla="*/ 180024 w 5040000"/>
              <a:gd name="connsiteY0" fmla="*/ 0 h 1080120"/>
              <a:gd name="connsiteX1" fmla="*/ 4859976 w 5040000"/>
              <a:gd name="connsiteY1" fmla="*/ 0 h 1080120"/>
              <a:gd name="connsiteX2" fmla="*/ 5040000 w 5040000"/>
              <a:gd name="connsiteY2" fmla="*/ 180024 h 1080120"/>
              <a:gd name="connsiteX3" fmla="*/ 5040000 w 5040000"/>
              <a:gd name="connsiteY3" fmla="*/ 900096 h 1080120"/>
              <a:gd name="connsiteX4" fmla="*/ 4859976 w 5040000"/>
              <a:gd name="connsiteY4" fmla="*/ 1080120 h 1080120"/>
              <a:gd name="connsiteX5" fmla="*/ 180024 w 5040000"/>
              <a:gd name="connsiteY5" fmla="*/ 1080120 h 1080120"/>
              <a:gd name="connsiteX6" fmla="*/ 0 w 5040000"/>
              <a:gd name="connsiteY6" fmla="*/ 900096 h 1080120"/>
              <a:gd name="connsiteX7" fmla="*/ 0 w 5040000"/>
              <a:gd name="connsiteY7" fmla="*/ 180024 h 1080120"/>
              <a:gd name="connsiteX8" fmla="*/ 271464 w 5040000"/>
              <a:gd name="connsiteY8" fmla="*/ 91440 h 1080120"/>
              <a:gd name="connsiteX0" fmla="*/ 4859976 w 5040000"/>
              <a:gd name="connsiteY0" fmla="*/ 0 h 1080120"/>
              <a:gd name="connsiteX1" fmla="*/ 5040000 w 5040000"/>
              <a:gd name="connsiteY1" fmla="*/ 180024 h 1080120"/>
              <a:gd name="connsiteX2" fmla="*/ 5040000 w 5040000"/>
              <a:gd name="connsiteY2" fmla="*/ 900096 h 1080120"/>
              <a:gd name="connsiteX3" fmla="*/ 4859976 w 5040000"/>
              <a:gd name="connsiteY3" fmla="*/ 1080120 h 1080120"/>
              <a:gd name="connsiteX4" fmla="*/ 180024 w 5040000"/>
              <a:gd name="connsiteY4" fmla="*/ 1080120 h 1080120"/>
              <a:gd name="connsiteX5" fmla="*/ 0 w 5040000"/>
              <a:gd name="connsiteY5" fmla="*/ 900096 h 1080120"/>
              <a:gd name="connsiteX6" fmla="*/ 0 w 5040000"/>
              <a:gd name="connsiteY6" fmla="*/ 180024 h 1080120"/>
              <a:gd name="connsiteX7" fmla="*/ 271464 w 5040000"/>
              <a:gd name="connsiteY7" fmla="*/ 91440 h 1080120"/>
              <a:gd name="connsiteX0" fmla="*/ 4859976 w 5040000"/>
              <a:gd name="connsiteY0" fmla="*/ 0 h 1080120"/>
              <a:gd name="connsiteX1" fmla="*/ 5040000 w 5040000"/>
              <a:gd name="connsiteY1" fmla="*/ 180024 h 1080120"/>
              <a:gd name="connsiteX2" fmla="*/ 5040000 w 5040000"/>
              <a:gd name="connsiteY2" fmla="*/ 900096 h 1080120"/>
              <a:gd name="connsiteX3" fmla="*/ 4859976 w 5040000"/>
              <a:gd name="connsiteY3" fmla="*/ 1080120 h 1080120"/>
              <a:gd name="connsiteX4" fmla="*/ 180024 w 5040000"/>
              <a:gd name="connsiteY4" fmla="*/ 1080120 h 1080120"/>
              <a:gd name="connsiteX5" fmla="*/ 0 w 5040000"/>
              <a:gd name="connsiteY5" fmla="*/ 900096 h 1080120"/>
              <a:gd name="connsiteX6" fmla="*/ 0 w 5040000"/>
              <a:gd name="connsiteY6" fmla="*/ 180024 h 1080120"/>
              <a:gd name="connsiteX0" fmla="*/ 4859976 w 5040000"/>
              <a:gd name="connsiteY0" fmla="*/ 0 h 1080120"/>
              <a:gd name="connsiteX1" fmla="*/ 5040000 w 5040000"/>
              <a:gd name="connsiteY1" fmla="*/ 180024 h 1080120"/>
              <a:gd name="connsiteX2" fmla="*/ 5040000 w 5040000"/>
              <a:gd name="connsiteY2" fmla="*/ 900096 h 1080120"/>
              <a:gd name="connsiteX3" fmla="*/ 4859976 w 5040000"/>
              <a:gd name="connsiteY3" fmla="*/ 1080120 h 1080120"/>
              <a:gd name="connsiteX4" fmla="*/ 180024 w 5040000"/>
              <a:gd name="connsiteY4" fmla="*/ 1080120 h 1080120"/>
              <a:gd name="connsiteX5" fmla="*/ 0 w 5040000"/>
              <a:gd name="connsiteY5" fmla="*/ 900096 h 1080120"/>
              <a:gd name="connsiteX0" fmla="*/ 4679952 w 4859976"/>
              <a:gd name="connsiteY0" fmla="*/ 0 h 1080120"/>
              <a:gd name="connsiteX1" fmla="*/ 4859976 w 4859976"/>
              <a:gd name="connsiteY1" fmla="*/ 180024 h 1080120"/>
              <a:gd name="connsiteX2" fmla="*/ 4859976 w 4859976"/>
              <a:gd name="connsiteY2" fmla="*/ 900096 h 1080120"/>
              <a:gd name="connsiteX3" fmla="*/ 4679952 w 4859976"/>
              <a:gd name="connsiteY3" fmla="*/ 1080120 h 1080120"/>
              <a:gd name="connsiteX4" fmla="*/ 0 w 4859976"/>
              <a:gd name="connsiteY4" fmla="*/ 1080120 h 1080120"/>
              <a:gd name="connsiteX0" fmla="*/ 0 w 180024"/>
              <a:gd name="connsiteY0" fmla="*/ 0 h 1080120"/>
              <a:gd name="connsiteX1" fmla="*/ 180024 w 180024"/>
              <a:gd name="connsiteY1" fmla="*/ 180024 h 1080120"/>
              <a:gd name="connsiteX2" fmla="*/ 180024 w 180024"/>
              <a:gd name="connsiteY2" fmla="*/ 900096 h 1080120"/>
              <a:gd name="connsiteX3" fmla="*/ 0 w 180024"/>
              <a:gd name="connsiteY3" fmla="*/ 1080120 h 1080120"/>
              <a:gd name="connsiteX0" fmla="*/ 0 w 180024"/>
              <a:gd name="connsiteY0" fmla="*/ 0 h 900096"/>
              <a:gd name="connsiteX1" fmla="*/ 180024 w 180024"/>
              <a:gd name="connsiteY1" fmla="*/ 180024 h 900096"/>
              <a:gd name="connsiteX2" fmla="*/ 180024 w 180024"/>
              <a:gd name="connsiteY2" fmla="*/ 900096 h 900096"/>
              <a:gd name="connsiteX0" fmla="*/ 0 w 180024"/>
              <a:gd name="connsiteY0" fmla="*/ 0 h 180024"/>
              <a:gd name="connsiteX1" fmla="*/ 180024 w 180024"/>
              <a:gd name="connsiteY1" fmla="*/ 180024 h 180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80024" h="180024">
                <a:moveTo>
                  <a:pt x="0" y="0"/>
                </a:moveTo>
                <a:cubicBezTo>
                  <a:pt x="99425" y="0"/>
                  <a:pt x="180024" y="80599"/>
                  <a:pt x="180024" y="180024"/>
                </a:cubicBezTo>
              </a:path>
            </a:pathLst>
          </a:custGeom>
          <a:ln w="28575">
            <a:solidFill>
              <a:srgbClr val="3CB7E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888980" latinLnBrk="1">
              <a:buClrTx/>
              <a:defRPr/>
            </a:pPr>
            <a:endParaRPr lang="ko-KR" altLang="en-US" sz="1750" kern="1200">
              <a:ln w="1270"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505050"/>
              </a:solidFill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3" name="사각형: 둥근 위쪽 모서리 298">
            <a:extLst>
              <a:ext uri="{FF2B5EF4-FFF2-40B4-BE49-F238E27FC236}">
                <a16:creationId xmlns:a16="http://schemas.microsoft.com/office/drawing/2014/main" id="{1FA6F948-9BEF-4A0D-BCD5-F1B51D093F9F}"/>
              </a:ext>
            </a:extLst>
          </p:cNvPr>
          <p:cNvSpPr/>
          <p:nvPr/>
        </p:nvSpPr>
        <p:spPr>
          <a:xfrm flipH="1" flipV="1">
            <a:off x="3086895" y="4539269"/>
            <a:ext cx="2090367" cy="306963"/>
          </a:xfrm>
          <a:prstGeom prst="round2SameRect">
            <a:avLst/>
          </a:prstGeom>
          <a:solidFill>
            <a:srgbClr val="C9D2D5"/>
          </a:solidFill>
          <a:ln>
            <a:noFill/>
          </a:ln>
          <a:effectLst>
            <a:innerShdw blurRad="38100" dist="25400" dir="5400000">
              <a:prstClr val="black">
                <a:alpha val="26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200" b="1" kern="0" spc="-13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94" name="사각형: 둥근 위쪽 모서리 298">
            <a:extLst>
              <a:ext uri="{FF2B5EF4-FFF2-40B4-BE49-F238E27FC236}">
                <a16:creationId xmlns:a16="http://schemas.microsoft.com/office/drawing/2014/main" id="{1FA6F948-9BEF-4A0D-BCD5-F1B51D093F9F}"/>
              </a:ext>
            </a:extLst>
          </p:cNvPr>
          <p:cNvSpPr/>
          <p:nvPr/>
        </p:nvSpPr>
        <p:spPr>
          <a:xfrm flipH="1" flipV="1">
            <a:off x="5369664" y="4539267"/>
            <a:ext cx="3081386" cy="306963"/>
          </a:xfrm>
          <a:prstGeom prst="round2SameRect">
            <a:avLst/>
          </a:prstGeom>
          <a:solidFill>
            <a:srgbClr val="C9D2D5"/>
          </a:solidFill>
          <a:ln>
            <a:noFill/>
          </a:ln>
          <a:effectLst>
            <a:innerShdw blurRad="38100" dist="25400" dir="5400000">
              <a:prstClr val="black">
                <a:alpha val="26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200" b="1" kern="0" spc="-13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95" name="자유형 94"/>
          <p:cNvSpPr/>
          <p:nvPr/>
        </p:nvSpPr>
        <p:spPr>
          <a:xfrm>
            <a:off x="2991028" y="4518734"/>
            <a:ext cx="0" cy="1704513"/>
          </a:xfrm>
          <a:custGeom>
            <a:avLst/>
            <a:gdLst>
              <a:gd name="connsiteX0" fmla="*/ 0 w 0"/>
              <a:gd name="connsiteY0" fmla="*/ 0 h 1704513"/>
              <a:gd name="connsiteX1" fmla="*/ 0 w 0"/>
              <a:gd name="connsiteY1" fmla="*/ 1704513 h 1704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1704513">
                <a:moveTo>
                  <a:pt x="0" y="0"/>
                </a:moveTo>
                <a:lnTo>
                  <a:pt x="0" y="1704513"/>
                </a:lnTo>
              </a:path>
            </a:pathLst>
          </a:cu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4472C4">
                    <a:shade val="50000"/>
                    <a:alpha val="0"/>
                  </a:srgbClr>
                </a:solidFill>
              </a:ln>
            </a:endParaRPr>
          </a:p>
        </p:txBody>
      </p:sp>
      <p:sp>
        <p:nvSpPr>
          <p:cNvPr id="97" name="자유형 96"/>
          <p:cNvSpPr/>
          <p:nvPr/>
        </p:nvSpPr>
        <p:spPr>
          <a:xfrm>
            <a:off x="5264314" y="4518734"/>
            <a:ext cx="0" cy="1704513"/>
          </a:xfrm>
          <a:custGeom>
            <a:avLst/>
            <a:gdLst>
              <a:gd name="connsiteX0" fmla="*/ 0 w 0"/>
              <a:gd name="connsiteY0" fmla="*/ 0 h 1704513"/>
              <a:gd name="connsiteX1" fmla="*/ 0 w 0"/>
              <a:gd name="connsiteY1" fmla="*/ 1704513 h 1704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1704513">
                <a:moveTo>
                  <a:pt x="0" y="0"/>
                </a:moveTo>
                <a:lnTo>
                  <a:pt x="0" y="1704513"/>
                </a:lnTo>
              </a:path>
            </a:pathLst>
          </a:cu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4472C4">
                    <a:shade val="50000"/>
                    <a:alpha val="0"/>
                  </a:srgbClr>
                </a:solidFill>
              </a:ln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C7FA37ED-51CD-45CF-8077-E5411BDF285B}"/>
              </a:ext>
            </a:extLst>
          </p:cNvPr>
          <p:cNvSpPr txBox="1"/>
          <p:nvPr/>
        </p:nvSpPr>
        <p:spPr>
          <a:xfrm>
            <a:off x="477463" y="4941168"/>
            <a:ext cx="2228931" cy="11631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8900" indent="-88900" latinLnBrk="0">
              <a:lnSpc>
                <a:spcPts val="14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100" spc="-50">
                <a:ln w="0"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강력한 변환 룰 엔진</a:t>
            </a:r>
            <a:endParaRPr lang="en-US" altLang="ko-KR" sz="1100" spc="-50">
              <a:ln w="0"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00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88900" indent="-88900" latinLnBrk="0">
              <a:lnSpc>
                <a:spcPts val="14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100" spc="-50">
                <a:ln w="0"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다양한 </a:t>
            </a:r>
            <a:r>
              <a:rPr lang="en-US" altLang="ko-KR" sz="1100" spc="-50">
                <a:ln w="0"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DBMS </a:t>
            </a:r>
            <a:r>
              <a:rPr lang="ko-KR" altLang="en-US" sz="1100" spc="-50">
                <a:ln w="0"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지원</a:t>
            </a:r>
            <a:endParaRPr lang="en-US" altLang="ko-KR" sz="1100" spc="-50">
              <a:ln w="0"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00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88900" indent="-88900" latinLnBrk="0">
              <a:lnSpc>
                <a:spcPts val="14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100" spc="-50">
                <a:ln w="0"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DBMS</a:t>
            </a:r>
            <a:r>
              <a:rPr lang="ko-KR" altLang="en-US" sz="1100" spc="-50">
                <a:ln w="0"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연관 영역</a:t>
            </a:r>
            <a:br>
              <a:rPr lang="en-US" altLang="ko-KR" sz="1100" spc="-50">
                <a:ln w="0"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</a:br>
            <a:r>
              <a:rPr lang="en-US" altLang="ko-KR" sz="1100" spc="-50">
                <a:ln w="0"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</a:t>
            </a:r>
            <a:r>
              <a:rPr lang="ko-KR" altLang="en-US" sz="1100" spc="-50">
                <a:ln w="0"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프로그램언어</a:t>
            </a:r>
            <a:r>
              <a:rPr lang="en-US" altLang="ko-KR" sz="1100" spc="-50">
                <a:ln w="0"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WAS,F/W) </a:t>
            </a:r>
            <a:r>
              <a:rPr lang="ko-KR" altLang="en-US" sz="1100" spc="-50">
                <a:ln w="0"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지원</a:t>
            </a:r>
            <a:r>
              <a:rPr lang="en-US" altLang="ko-KR" sz="1100" spc="-50">
                <a:ln w="0"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</a:p>
          <a:p>
            <a:pPr marL="88900" indent="-88900" latinLnBrk="0">
              <a:lnSpc>
                <a:spcPts val="14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100" spc="-50">
                <a:ln w="0"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데이터베이스 분석 정보 제공</a:t>
            </a:r>
            <a:endParaRPr lang="en-US" altLang="ko-KR" sz="1100" spc="-50">
              <a:ln w="0"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00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88900" indent="-88900" latinLnBrk="0">
              <a:lnSpc>
                <a:spcPts val="14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100" spc="-50">
                <a:ln w="0"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SQL </a:t>
            </a:r>
            <a:r>
              <a:rPr lang="ko-KR" altLang="en-US" sz="1100" spc="-50">
                <a:ln w="0"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관리 기능 제공</a:t>
            </a:r>
            <a:endParaRPr lang="ko-KR" altLang="en-US" sz="1100" spc="-50" dirty="0">
              <a:ln w="0"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00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11" name="직사각형 110"/>
          <p:cNvSpPr/>
          <p:nvPr/>
        </p:nvSpPr>
        <p:spPr>
          <a:xfrm flipH="1">
            <a:off x="1401735" y="4606387"/>
            <a:ext cx="583493" cy="184666"/>
          </a:xfrm>
          <a:prstGeom prst="rect">
            <a:avLst/>
          </a:prstGeom>
          <a:noFill/>
          <a:ln w="1270">
            <a:noFill/>
          </a:ln>
        </p:spPr>
        <p:txBody>
          <a:bodyPr wrap="none" lIns="0" tIns="0" rIns="0" bIns="0" rtlCol="0">
            <a:spAutoFit/>
          </a:bodyPr>
          <a:lstStyle/>
          <a:p>
            <a:pPr marL="0" marR="0" lvl="1" indent="-98541" algn="ctr" defTabSz="854234" fontAlgn="auto">
              <a:lnSpc>
                <a:spcPct val="100000"/>
              </a:lnSpc>
              <a:spcAft>
                <a:spcPts val="200"/>
              </a:spcAft>
              <a:buClr>
                <a:prstClr val="white">
                  <a:lumMod val="65000"/>
                </a:prstClr>
              </a:buClr>
              <a:buSzPct val="80000"/>
              <a:tabLst>
                <a:tab pos="6151026" algn="l"/>
              </a:tabLst>
              <a:defRPr/>
            </a:pPr>
            <a:r>
              <a:rPr lang="ko-KR" altLang="en-US" sz="1200">
                <a:ln w="1270"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제품</a:t>
            </a:r>
            <a:r>
              <a:rPr lang="en-US" altLang="ko-KR" sz="1200">
                <a:ln w="1270"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ko-KR" altLang="en-US" sz="1200">
                <a:ln w="1270"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특징</a:t>
            </a:r>
            <a:endParaRPr lang="ko-KR" altLang="en-US" sz="1200" dirty="0">
              <a:ln w="1270"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000000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12" name="직사각형 111"/>
          <p:cNvSpPr/>
          <p:nvPr/>
        </p:nvSpPr>
        <p:spPr>
          <a:xfrm flipH="1">
            <a:off x="3840331" y="4606387"/>
            <a:ext cx="583493" cy="184666"/>
          </a:xfrm>
          <a:prstGeom prst="rect">
            <a:avLst/>
          </a:prstGeom>
          <a:noFill/>
          <a:ln w="1270">
            <a:noFill/>
          </a:ln>
        </p:spPr>
        <p:txBody>
          <a:bodyPr wrap="none" lIns="0" tIns="0" rIns="0" bIns="0" rtlCol="0">
            <a:spAutoFit/>
          </a:bodyPr>
          <a:lstStyle/>
          <a:p>
            <a:pPr marL="0" marR="0" lvl="1" indent="-98541" algn="ctr" defTabSz="854234" fontAlgn="auto">
              <a:lnSpc>
                <a:spcPct val="100000"/>
              </a:lnSpc>
              <a:spcAft>
                <a:spcPts val="200"/>
              </a:spcAft>
              <a:buClr>
                <a:prstClr val="white">
                  <a:lumMod val="65000"/>
                </a:prstClr>
              </a:buClr>
              <a:buSzPct val="80000"/>
              <a:tabLst>
                <a:tab pos="6151026" algn="l"/>
              </a:tabLst>
              <a:defRPr/>
            </a:pPr>
            <a:r>
              <a:rPr lang="ko-KR" altLang="en-US" sz="1200">
                <a:ln w="1270"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활용 분야</a:t>
            </a:r>
            <a:endParaRPr lang="ko-KR" altLang="en-US" sz="1200" dirty="0">
              <a:ln w="1270"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000000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113" name="그림 1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209" y="2523314"/>
            <a:ext cx="871418" cy="1207740"/>
          </a:xfrm>
          <a:prstGeom prst="rect">
            <a:avLst/>
          </a:prstGeom>
        </p:spPr>
      </p:pic>
      <p:pic>
        <p:nvPicPr>
          <p:cNvPr id="115" name="그림 1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8889" y="1952477"/>
            <a:ext cx="596159" cy="468411"/>
          </a:xfrm>
          <a:prstGeom prst="rect">
            <a:avLst/>
          </a:prstGeom>
        </p:spPr>
      </p:pic>
      <p:sp>
        <p:nvSpPr>
          <p:cNvPr id="116" name="직사각형 115"/>
          <p:cNvSpPr/>
          <p:nvPr/>
        </p:nvSpPr>
        <p:spPr>
          <a:xfrm flipH="1">
            <a:off x="2072634" y="2380102"/>
            <a:ext cx="988669" cy="184666"/>
          </a:xfrm>
          <a:prstGeom prst="rect">
            <a:avLst/>
          </a:prstGeom>
          <a:noFill/>
          <a:ln w="1270">
            <a:noFill/>
          </a:ln>
        </p:spPr>
        <p:txBody>
          <a:bodyPr wrap="none" lIns="0" tIns="0" rIns="0" bIns="0" rtlCol="0">
            <a:spAutoFit/>
          </a:bodyPr>
          <a:lstStyle/>
          <a:p>
            <a:pPr marL="0" lvl="1" indent="-98541" algn="ctr" defTabSz="854234">
              <a:buClr>
                <a:prstClr val="white">
                  <a:lumMod val="65000"/>
                </a:prstClr>
              </a:buClr>
              <a:buSzPct val="80000"/>
              <a:tabLst>
                <a:tab pos="6151026" algn="l"/>
              </a:tabLst>
              <a:defRPr/>
            </a:pPr>
            <a:r>
              <a:rPr lang="en-US" altLang="ko-KR" sz="1200" dirty="0">
                <a:ln w="1270"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Monotype Sorts"/>
              </a:rPr>
              <a:t>As-Is System</a:t>
            </a:r>
            <a:endParaRPr lang="ko-KR" altLang="en-US" sz="1200" dirty="0">
              <a:ln w="1270"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000000"/>
              </a:solidFill>
              <a:latin typeface="KoPub돋움체 Bold" panose="02020603020101020101" pitchFamily="18" charset="-127"/>
              <a:ea typeface="KoPub돋움체 Bold" panose="02020603020101020101" pitchFamily="18" charset="-127"/>
              <a:sym typeface="Monotype Sorts"/>
            </a:endParaRPr>
          </a:p>
        </p:txBody>
      </p:sp>
      <p:sp>
        <p:nvSpPr>
          <p:cNvPr id="136" name="타원 135"/>
          <p:cNvSpPr/>
          <p:nvPr/>
        </p:nvSpPr>
        <p:spPr>
          <a:xfrm>
            <a:off x="2277948" y="3048425"/>
            <a:ext cx="675690" cy="695412"/>
          </a:xfrm>
          <a:prstGeom prst="ellipse">
            <a:avLst/>
          </a:prstGeom>
          <a:solidFill>
            <a:srgbClr val="D9D9D9">
              <a:alpha val="3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ko-KR" altLang="en-US" sz="600">
              <a:ln w="1270">
                <a:solidFill>
                  <a:srgbClr val="4472C4">
                    <a:shade val="50000"/>
                    <a:alpha val="0"/>
                  </a:srgbClr>
                </a:solidFill>
              </a:ln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37" name="타원 136"/>
          <p:cNvSpPr/>
          <p:nvPr/>
        </p:nvSpPr>
        <p:spPr>
          <a:xfrm>
            <a:off x="2334431" y="3106557"/>
            <a:ext cx="562724" cy="579148"/>
          </a:xfrm>
          <a:prstGeom prst="ellipse">
            <a:avLst/>
          </a:prstGeom>
          <a:solidFill>
            <a:schemeClr val="bg1"/>
          </a:solidFill>
          <a:ln>
            <a:solidFill>
              <a:srgbClr val="174A9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ko-KR" altLang="en-US" sz="600">
              <a:ln w="1270">
                <a:solidFill>
                  <a:srgbClr val="4472C4">
                    <a:shade val="50000"/>
                    <a:alpha val="0"/>
                  </a:srgbClr>
                </a:solidFill>
              </a:ln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DCC74D9A-3481-45F2-A560-A1F57C42180D}"/>
              </a:ext>
            </a:extLst>
          </p:cNvPr>
          <p:cNvSpPr/>
          <p:nvPr/>
        </p:nvSpPr>
        <p:spPr>
          <a:xfrm>
            <a:off x="1459342" y="3339024"/>
            <a:ext cx="669185" cy="22658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9525">
            <a:solidFill>
              <a:srgbClr val="3CB7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5980">
              <a:lnSpc>
                <a:spcPts val="1400"/>
              </a:lnSpc>
            </a:pPr>
            <a:endParaRPr lang="ko-KR" altLang="en-US" sz="800" b="1" spc="-7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0C4DA2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32" name="모서리가 둥근 직사각형 137">
            <a:extLst>
              <a:ext uri="{FF2B5EF4-FFF2-40B4-BE49-F238E27FC236}">
                <a16:creationId xmlns:a16="http://schemas.microsoft.com/office/drawing/2014/main" id="{DCC74D9A-3481-45F2-A560-A1F57C42180D}"/>
              </a:ext>
            </a:extLst>
          </p:cNvPr>
          <p:cNvSpPr/>
          <p:nvPr/>
        </p:nvSpPr>
        <p:spPr>
          <a:xfrm>
            <a:off x="2274029" y="2745416"/>
            <a:ext cx="669185" cy="22658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9525">
            <a:solidFill>
              <a:srgbClr val="3CB7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5980">
              <a:lnSpc>
                <a:spcPts val="1400"/>
              </a:lnSpc>
            </a:pPr>
            <a:endParaRPr lang="ko-KR" altLang="en-US" sz="800" b="1" spc="-7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0C4DA2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30" name="모서리가 둥근 직사각형 137">
            <a:extLst>
              <a:ext uri="{FF2B5EF4-FFF2-40B4-BE49-F238E27FC236}">
                <a16:creationId xmlns:a16="http://schemas.microsoft.com/office/drawing/2014/main" id="{DCC74D9A-3481-45F2-A560-A1F57C42180D}"/>
              </a:ext>
            </a:extLst>
          </p:cNvPr>
          <p:cNvSpPr/>
          <p:nvPr/>
        </p:nvSpPr>
        <p:spPr>
          <a:xfrm>
            <a:off x="3077805" y="3339024"/>
            <a:ext cx="669185" cy="22658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9525">
            <a:solidFill>
              <a:srgbClr val="3CB7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5980">
              <a:lnSpc>
                <a:spcPts val="1400"/>
              </a:lnSpc>
            </a:pPr>
            <a:endParaRPr lang="ko-KR" altLang="en-US" sz="800" b="1" spc="-7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0C4DA2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140" name="Picture 13" descr="iconsxcxcopy">
            <a:extLst>
              <a:ext uri="{FF2B5EF4-FFF2-40B4-BE49-F238E27FC236}">
                <a16:creationId xmlns:a16="http://schemas.microsoft.com/office/drawing/2014/main" id="{57C68C9C-C4B0-4CE1-B058-23C68444C0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376814" y="2543818"/>
            <a:ext cx="464348" cy="429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0" name="그룹 9"/>
          <p:cNvGrpSpPr/>
          <p:nvPr/>
        </p:nvGrpSpPr>
        <p:grpSpPr>
          <a:xfrm>
            <a:off x="2415976" y="3266835"/>
            <a:ext cx="385291" cy="284872"/>
            <a:chOff x="2415976" y="3266835"/>
            <a:chExt cx="385291" cy="284872"/>
          </a:xfrm>
        </p:grpSpPr>
        <p:sp>
          <p:nvSpPr>
            <p:cNvPr id="142" name="자유형 349">
              <a:extLst>
                <a:ext uri="{FF2B5EF4-FFF2-40B4-BE49-F238E27FC236}">
                  <a16:creationId xmlns:a16="http://schemas.microsoft.com/office/drawing/2014/main" id="{C7ADDE43-2F34-4F71-B1F2-F10958FA02C1}"/>
                </a:ext>
              </a:extLst>
            </p:cNvPr>
            <p:cNvSpPr/>
            <p:nvPr/>
          </p:nvSpPr>
          <p:spPr>
            <a:xfrm>
              <a:off x="2427308" y="3276749"/>
              <a:ext cx="363320" cy="266582"/>
            </a:xfrm>
            <a:custGeom>
              <a:avLst/>
              <a:gdLst>
                <a:gd name="connsiteX0" fmla="*/ 0 w 538163"/>
                <a:gd name="connsiteY0" fmla="*/ 102394 h 433387"/>
                <a:gd name="connsiteX1" fmla="*/ 57150 w 538163"/>
                <a:gd name="connsiteY1" fmla="*/ 45244 h 433387"/>
                <a:gd name="connsiteX2" fmla="*/ 204788 w 538163"/>
                <a:gd name="connsiteY2" fmla="*/ 0 h 433387"/>
                <a:gd name="connsiteX3" fmla="*/ 338138 w 538163"/>
                <a:gd name="connsiteY3" fmla="*/ 7144 h 433387"/>
                <a:gd name="connsiteX4" fmla="*/ 457200 w 538163"/>
                <a:gd name="connsiteY4" fmla="*/ 35719 h 433387"/>
                <a:gd name="connsiteX5" fmla="*/ 528638 w 538163"/>
                <a:gd name="connsiteY5" fmla="*/ 76200 h 433387"/>
                <a:gd name="connsiteX6" fmla="*/ 538163 w 538163"/>
                <a:gd name="connsiteY6" fmla="*/ 121444 h 433387"/>
                <a:gd name="connsiteX7" fmla="*/ 538163 w 538163"/>
                <a:gd name="connsiteY7" fmla="*/ 330994 h 433387"/>
                <a:gd name="connsiteX8" fmla="*/ 507206 w 538163"/>
                <a:gd name="connsiteY8" fmla="*/ 369094 h 433387"/>
                <a:gd name="connsiteX9" fmla="*/ 423863 w 538163"/>
                <a:gd name="connsiteY9" fmla="*/ 409575 h 433387"/>
                <a:gd name="connsiteX10" fmla="*/ 285750 w 538163"/>
                <a:gd name="connsiteY10" fmla="*/ 433387 h 433387"/>
                <a:gd name="connsiteX11" fmla="*/ 159544 w 538163"/>
                <a:gd name="connsiteY11" fmla="*/ 421481 h 433387"/>
                <a:gd name="connsiteX12" fmla="*/ 61913 w 538163"/>
                <a:gd name="connsiteY12" fmla="*/ 385762 h 433387"/>
                <a:gd name="connsiteX13" fmla="*/ 11906 w 538163"/>
                <a:gd name="connsiteY13" fmla="*/ 347662 h 433387"/>
                <a:gd name="connsiteX14" fmla="*/ 2381 w 538163"/>
                <a:gd name="connsiteY14" fmla="*/ 314325 h 433387"/>
                <a:gd name="connsiteX15" fmla="*/ 0 w 538163"/>
                <a:gd name="connsiteY15" fmla="*/ 102394 h 433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38163" h="433387">
                  <a:moveTo>
                    <a:pt x="0" y="102394"/>
                  </a:moveTo>
                  <a:lnTo>
                    <a:pt x="57150" y="45244"/>
                  </a:lnTo>
                  <a:lnTo>
                    <a:pt x="204788" y="0"/>
                  </a:lnTo>
                  <a:lnTo>
                    <a:pt x="338138" y="7144"/>
                  </a:lnTo>
                  <a:lnTo>
                    <a:pt x="457200" y="35719"/>
                  </a:lnTo>
                  <a:lnTo>
                    <a:pt x="528638" y="76200"/>
                  </a:lnTo>
                  <a:lnTo>
                    <a:pt x="538163" y="121444"/>
                  </a:lnTo>
                  <a:lnTo>
                    <a:pt x="538163" y="330994"/>
                  </a:lnTo>
                  <a:lnTo>
                    <a:pt x="507206" y="369094"/>
                  </a:lnTo>
                  <a:lnTo>
                    <a:pt x="423863" y="409575"/>
                  </a:lnTo>
                  <a:lnTo>
                    <a:pt x="285750" y="433387"/>
                  </a:lnTo>
                  <a:lnTo>
                    <a:pt x="159544" y="421481"/>
                  </a:lnTo>
                  <a:lnTo>
                    <a:pt x="61913" y="385762"/>
                  </a:lnTo>
                  <a:lnTo>
                    <a:pt x="11906" y="347662"/>
                  </a:lnTo>
                  <a:lnTo>
                    <a:pt x="2381" y="314325"/>
                  </a:lnTo>
                  <a:cubicBezTo>
                    <a:pt x="1587" y="243681"/>
                    <a:pt x="794" y="173038"/>
                    <a:pt x="0" y="102394"/>
                  </a:cubicBezTo>
                  <a:close/>
                </a:path>
              </a:pathLst>
            </a:custGeom>
            <a:solidFill>
              <a:srgbClr val="7C8B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75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143" name="타원 142">
              <a:extLst>
                <a:ext uri="{FF2B5EF4-FFF2-40B4-BE49-F238E27FC236}">
                  <a16:creationId xmlns:a16="http://schemas.microsoft.com/office/drawing/2014/main" id="{1F50F13E-6A7D-467A-9636-8E8AFFAF6516}"/>
                </a:ext>
              </a:extLst>
            </p:cNvPr>
            <p:cNvSpPr/>
            <p:nvPr/>
          </p:nvSpPr>
          <p:spPr>
            <a:xfrm>
              <a:off x="2435402" y="3288078"/>
              <a:ext cx="346439" cy="121202"/>
            </a:xfrm>
            <a:prstGeom prst="ellipse">
              <a:avLst/>
            </a:prstGeom>
            <a:solidFill>
              <a:srgbClr val="9EA9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66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144" name="Freeform 5">
              <a:extLst>
                <a:ext uri="{FF2B5EF4-FFF2-40B4-BE49-F238E27FC236}">
                  <a16:creationId xmlns:a16="http://schemas.microsoft.com/office/drawing/2014/main" id="{40A8D752-CF4A-49C2-B21E-5DFEDD9E50F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15976" y="3266835"/>
              <a:ext cx="385291" cy="284872"/>
            </a:xfrm>
            <a:custGeom>
              <a:avLst/>
              <a:gdLst>
                <a:gd name="T0" fmla="*/ 126 w 253"/>
                <a:gd name="T1" fmla="*/ 0 h 188"/>
                <a:gd name="T2" fmla="*/ 0 w 253"/>
                <a:gd name="T3" fmla="*/ 54 h 188"/>
                <a:gd name="T4" fmla="*/ 0 w 253"/>
                <a:gd name="T5" fmla="*/ 134 h 188"/>
                <a:gd name="T6" fmla="*/ 126 w 253"/>
                <a:gd name="T7" fmla="*/ 188 h 188"/>
                <a:gd name="T8" fmla="*/ 253 w 253"/>
                <a:gd name="T9" fmla="*/ 134 h 188"/>
                <a:gd name="T10" fmla="*/ 253 w 253"/>
                <a:gd name="T11" fmla="*/ 54 h 188"/>
                <a:gd name="T12" fmla="*/ 126 w 253"/>
                <a:gd name="T13" fmla="*/ 0 h 188"/>
                <a:gd name="T14" fmla="*/ 126 w 253"/>
                <a:gd name="T15" fmla="*/ 16 h 188"/>
                <a:gd name="T16" fmla="*/ 237 w 253"/>
                <a:gd name="T17" fmla="*/ 54 h 188"/>
                <a:gd name="T18" fmla="*/ 237 w 253"/>
                <a:gd name="T19" fmla="*/ 58 h 188"/>
                <a:gd name="T20" fmla="*/ 126 w 253"/>
                <a:gd name="T21" fmla="*/ 89 h 188"/>
                <a:gd name="T22" fmla="*/ 16 w 253"/>
                <a:gd name="T23" fmla="*/ 58 h 188"/>
                <a:gd name="T24" fmla="*/ 16 w 253"/>
                <a:gd name="T25" fmla="*/ 54 h 188"/>
                <a:gd name="T26" fmla="*/ 126 w 253"/>
                <a:gd name="T27" fmla="*/ 16 h 188"/>
                <a:gd name="T28" fmla="*/ 126 w 253"/>
                <a:gd name="T29" fmla="*/ 172 h 188"/>
                <a:gd name="T30" fmla="*/ 16 w 253"/>
                <a:gd name="T31" fmla="*/ 134 h 188"/>
                <a:gd name="T32" fmla="*/ 16 w 253"/>
                <a:gd name="T33" fmla="*/ 69 h 188"/>
                <a:gd name="T34" fmla="*/ 126 w 253"/>
                <a:gd name="T35" fmla="*/ 97 h 188"/>
                <a:gd name="T36" fmla="*/ 237 w 253"/>
                <a:gd name="T37" fmla="*/ 69 h 188"/>
                <a:gd name="T38" fmla="*/ 237 w 253"/>
                <a:gd name="T39" fmla="*/ 134 h 188"/>
                <a:gd name="T40" fmla="*/ 126 w 253"/>
                <a:gd name="T41" fmla="*/ 172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3" h="188">
                  <a:moveTo>
                    <a:pt x="126" y="0"/>
                  </a:moveTo>
                  <a:cubicBezTo>
                    <a:pt x="65" y="0"/>
                    <a:pt x="0" y="19"/>
                    <a:pt x="0" y="54"/>
                  </a:cubicBezTo>
                  <a:cubicBezTo>
                    <a:pt x="0" y="134"/>
                    <a:pt x="0" y="134"/>
                    <a:pt x="0" y="134"/>
                  </a:cubicBezTo>
                  <a:cubicBezTo>
                    <a:pt x="0" y="169"/>
                    <a:pt x="65" y="188"/>
                    <a:pt x="126" y="188"/>
                  </a:cubicBezTo>
                  <a:cubicBezTo>
                    <a:pt x="188" y="188"/>
                    <a:pt x="253" y="169"/>
                    <a:pt x="253" y="134"/>
                  </a:cubicBezTo>
                  <a:cubicBezTo>
                    <a:pt x="253" y="54"/>
                    <a:pt x="253" y="54"/>
                    <a:pt x="253" y="54"/>
                  </a:cubicBezTo>
                  <a:cubicBezTo>
                    <a:pt x="253" y="19"/>
                    <a:pt x="188" y="0"/>
                    <a:pt x="126" y="0"/>
                  </a:cubicBezTo>
                  <a:close/>
                  <a:moveTo>
                    <a:pt x="126" y="16"/>
                  </a:moveTo>
                  <a:cubicBezTo>
                    <a:pt x="190" y="16"/>
                    <a:pt x="237" y="36"/>
                    <a:pt x="237" y="54"/>
                  </a:cubicBezTo>
                  <a:cubicBezTo>
                    <a:pt x="237" y="58"/>
                    <a:pt x="237" y="58"/>
                    <a:pt x="237" y="58"/>
                  </a:cubicBezTo>
                  <a:cubicBezTo>
                    <a:pt x="225" y="75"/>
                    <a:pt x="183" y="89"/>
                    <a:pt x="126" y="89"/>
                  </a:cubicBezTo>
                  <a:cubicBezTo>
                    <a:pt x="70" y="89"/>
                    <a:pt x="28" y="75"/>
                    <a:pt x="16" y="58"/>
                  </a:cubicBezTo>
                  <a:cubicBezTo>
                    <a:pt x="16" y="54"/>
                    <a:pt x="16" y="54"/>
                    <a:pt x="16" y="54"/>
                  </a:cubicBezTo>
                  <a:cubicBezTo>
                    <a:pt x="16" y="36"/>
                    <a:pt x="63" y="16"/>
                    <a:pt x="126" y="16"/>
                  </a:cubicBezTo>
                  <a:close/>
                  <a:moveTo>
                    <a:pt x="126" y="172"/>
                  </a:moveTo>
                  <a:cubicBezTo>
                    <a:pt x="63" y="172"/>
                    <a:pt x="16" y="152"/>
                    <a:pt x="16" y="134"/>
                  </a:cubicBezTo>
                  <a:cubicBezTo>
                    <a:pt x="16" y="69"/>
                    <a:pt x="16" y="69"/>
                    <a:pt x="16" y="69"/>
                  </a:cubicBezTo>
                  <a:cubicBezTo>
                    <a:pt x="35" y="86"/>
                    <a:pt x="77" y="97"/>
                    <a:pt x="126" y="97"/>
                  </a:cubicBezTo>
                  <a:cubicBezTo>
                    <a:pt x="176" y="97"/>
                    <a:pt x="218" y="86"/>
                    <a:pt x="237" y="69"/>
                  </a:cubicBezTo>
                  <a:cubicBezTo>
                    <a:pt x="237" y="134"/>
                    <a:pt x="237" y="134"/>
                    <a:pt x="237" y="134"/>
                  </a:cubicBezTo>
                  <a:cubicBezTo>
                    <a:pt x="237" y="152"/>
                    <a:pt x="190" y="172"/>
                    <a:pt x="126" y="17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7871" tIns="48935" rIns="97871" bIns="4893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76955">
                <a:buSzPct val="80000"/>
              </a:pPr>
              <a:endParaRPr kumimoji="1" lang="ko-KR" altLang="en-US" sz="875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</p:grpSp>
      <p:sp>
        <p:nvSpPr>
          <p:cNvPr id="148" name="모서리가 둥근 직사각형 147"/>
          <p:cNvSpPr/>
          <p:nvPr/>
        </p:nvSpPr>
        <p:spPr>
          <a:xfrm>
            <a:off x="4250786" y="2415427"/>
            <a:ext cx="1079018" cy="698539"/>
          </a:xfrm>
          <a:prstGeom prst="roundRect">
            <a:avLst>
              <a:gd name="adj" fmla="val 13887"/>
            </a:avLst>
          </a:prstGeom>
          <a:solidFill>
            <a:srgbClr val="3CB7E1"/>
          </a:solidFill>
          <a:ln w="38100">
            <a:solidFill>
              <a:srgbClr val="0071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39761"/>
            <a:endParaRPr lang="ko-KR" altLang="en-US" sz="1653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D7E11D51-7253-424B-B9E5-99E6AF6EEB72}"/>
              </a:ext>
            </a:extLst>
          </p:cNvPr>
          <p:cNvSpPr txBox="1"/>
          <p:nvPr/>
        </p:nvSpPr>
        <p:spPr>
          <a:xfrm>
            <a:off x="4237451" y="2550503"/>
            <a:ext cx="1105689" cy="451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 fontAlgn="ctr" latinLnBrk="0">
              <a:lnSpc>
                <a:spcPts val="1400"/>
              </a:lnSpc>
              <a:defRPr/>
            </a:pPr>
            <a:r>
              <a:rPr lang="ko-KR" altLang="en-US" sz="140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Monotype Sorts"/>
              </a:rPr>
              <a:t>진단분석</a:t>
            </a:r>
            <a:endParaRPr lang="en-US" altLang="ko-KR" sz="140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latin typeface="KoPub돋움체 Bold" panose="02020603020101020101" pitchFamily="18" charset="-127"/>
              <a:ea typeface="KoPub돋움체 Bold" panose="02020603020101020101" pitchFamily="18" charset="-127"/>
              <a:sym typeface="Monotype Sorts"/>
            </a:endParaRPr>
          </a:p>
          <a:p>
            <a:pPr algn="ctr" defTabSz="457200" fontAlgn="ctr" latinLnBrk="0">
              <a:lnSpc>
                <a:spcPts val="1400"/>
              </a:lnSpc>
              <a:defRPr/>
            </a:pPr>
            <a:r>
              <a:rPr lang="en-US" altLang="ko-KR" sz="120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Monotype Sorts"/>
              </a:rPr>
              <a:t>(Assessment)</a:t>
            </a:r>
            <a:endParaRPr lang="ko-KR" altLang="en-US" sz="120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latin typeface="KoPub돋움체 Bold" panose="02020603020101020101" pitchFamily="18" charset="-127"/>
              <a:ea typeface="KoPub돋움체 Bold" panose="02020603020101020101" pitchFamily="18" charset="-127"/>
              <a:sym typeface="Monotype Sorts"/>
            </a:endParaRPr>
          </a:p>
        </p:txBody>
      </p:sp>
      <p:sp>
        <p:nvSpPr>
          <p:cNvPr id="156" name="오른쪽 화살표 155"/>
          <p:cNvSpPr/>
          <p:nvPr/>
        </p:nvSpPr>
        <p:spPr>
          <a:xfrm>
            <a:off x="3872880" y="2636912"/>
            <a:ext cx="315200" cy="258107"/>
          </a:xfrm>
          <a:prstGeom prst="rightArrow">
            <a:avLst>
              <a:gd name="adj1" fmla="val 69047"/>
              <a:gd name="adj2" fmla="val 27143"/>
            </a:avLst>
          </a:prstGeom>
          <a:solidFill>
            <a:srgbClr val="2145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4472C4">
                    <a:shade val="50000"/>
                    <a:alpha val="0"/>
                  </a:srgbClr>
                </a:solidFill>
              </a:ln>
            </a:endParaRPr>
          </a:p>
        </p:txBody>
      </p:sp>
      <p:sp>
        <p:nvSpPr>
          <p:cNvPr id="157" name="모서리가 둥근 직사각형 156"/>
          <p:cNvSpPr/>
          <p:nvPr/>
        </p:nvSpPr>
        <p:spPr>
          <a:xfrm>
            <a:off x="5643993" y="2415427"/>
            <a:ext cx="1079018" cy="698539"/>
          </a:xfrm>
          <a:prstGeom prst="roundRect">
            <a:avLst>
              <a:gd name="adj" fmla="val 13887"/>
            </a:avLst>
          </a:prstGeom>
          <a:solidFill>
            <a:srgbClr val="3CB7E1"/>
          </a:solidFill>
          <a:ln w="38100">
            <a:solidFill>
              <a:srgbClr val="0071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39761"/>
            <a:endParaRPr lang="ko-KR" altLang="en-US" sz="1653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59" name="오른쪽 화살표 158"/>
          <p:cNvSpPr/>
          <p:nvPr/>
        </p:nvSpPr>
        <p:spPr>
          <a:xfrm>
            <a:off x="5390080" y="2636912"/>
            <a:ext cx="223107" cy="258107"/>
          </a:xfrm>
          <a:prstGeom prst="rightArrow">
            <a:avLst>
              <a:gd name="adj1" fmla="val 69047"/>
              <a:gd name="adj2" fmla="val 27143"/>
            </a:avLst>
          </a:prstGeom>
          <a:solidFill>
            <a:srgbClr val="2145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4472C4">
                    <a:shade val="50000"/>
                    <a:alpha val="0"/>
                  </a:srgbClr>
                </a:solidFill>
              </a:ln>
            </a:endParaRPr>
          </a:p>
        </p:txBody>
      </p:sp>
      <p:sp>
        <p:nvSpPr>
          <p:cNvPr id="160" name="오른쪽 화살표 159"/>
          <p:cNvSpPr/>
          <p:nvPr/>
        </p:nvSpPr>
        <p:spPr>
          <a:xfrm>
            <a:off x="6766377" y="2636912"/>
            <a:ext cx="223107" cy="258107"/>
          </a:xfrm>
          <a:prstGeom prst="rightArrow">
            <a:avLst>
              <a:gd name="adj1" fmla="val 69047"/>
              <a:gd name="adj2" fmla="val 27143"/>
            </a:avLst>
          </a:prstGeom>
          <a:solidFill>
            <a:srgbClr val="2145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4472C4">
                    <a:shade val="50000"/>
                    <a:alpha val="0"/>
                  </a:srgbClr>
                </a:solidFill>
              </a:ln>
            </a:endParaRPr>
          </a:p>
        </p:txBody>
      </p:sp>
      <p:sp>
        <p:nvSpPr>
          <p:cNvPr id="161" name="오른쪽 화살표 160"/>
          <p:cNvSpPr/>
          <p:nvPr/>
        </p:nvSpPr>
        <p:spPr>
          <a:xfrm>
            <a:off x="8203859" y="2636912"/>
            <a:ext cx="315200" cy="258107"/>
          </a:xfrm>
          <a:prstGeom prst="rightArrow">
            <a:avLst>
              <a:gd name="adj1" fmla="val 69047"/>
              <a:gd name="adj2" fmla="val 27143"/>
            </a:avLst>
          </a:prstGeom>
          <a:solidFill>
            <a:srgbClr val="2145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4472C4">
                    <a:shade val="50000"/>
                    <a:alpha val="0"/>
                  </a:srgbClr>
                </a:solidFill>
              </a:ln>
            </a:endParaRPr>
          </a:p>
        </p:txBody>
      </p:sp>
      <p:sp>
        <p:nvSpPr>
          <p:cNvPr id="11" name="자유형 10"/>
          <p:cNvSpPr/>
          <p:nvPr/>
        </p:nvSpPr>
        <p:spPr>
          <a:xfrm>
            <a:off x="6169105" y="3066272"/>
            <a:ext cx="1360471" cy="650760"/>
          </a:xfrm>
          <a:custGeom>
            <a:avLst/>
            <a:gdLst>
              <a:gd name="connsiteX0" fmla="*/ 1497204 w 1497204"/>
              <a:gd name="connsiteY0" fmla="*/ 0 h 562708"/>
              <a:gd name="connsiteX1" fmla="*/ 1497204 w 1497204"/>
              <a:gd name="connsiteY1" fmla="*/ 562708 h 562708"/>
              <a:gd name="connsiteX2" fmla="*/ 0 w 1497204"/>
              <a:gd name="connsiteY2" fmla="*/ 562708 h 562708"/>
              <a:gd name="connsiteX3" fmla="*/ 0 w 1497204"/>
              <a:gd name="connsiteY3" fmla="*/ 40194 h 562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97204" h="562708">
                <a:moveTo>
                  <a:pt x="1497204" y="0"/>
                </a:moveTo>
                <a:lnTo>
                  <a:pt x="1497204" y="562708"/>
                </a:lnTo>
                <a:lnTo>
                  <a:pt x="0" y="562708"/>
                </a:lnTo>
                <a:lnTo>
                  <a:pt x="0" y="40194"/>
                </a:lnTo>
              </a:path>
            </a:pathLst>
          </a:custGeom>
          <a:noFill/>
          <a:ln>
            <a:solidFill>
              <a:srgbClr val="298489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4472C4">
                    <a:shade val="50000"/>
                    <a:alpha val="0"/>
                  </a:srgbClr>
                </a:solidFill>
              </a:ln>
            </a:endParaRPr>
          </a:p>
        </p:txBody>
      </p:sp>
      <p:sp>
        <p:nvSpPr>
          <p:cNvPr id="158" name="모서리가 둥근 직사각형 157"/>
          <p:cNvSpPr/>
          <p:nvPr/>
        </p:nvSpPr>
        <p:spPr>
          <a:xfrm>
            <a:off x="7022198" y="2415427"/>
            <a:ext cx="1079018" cy="698539"/>
          </a:xfrm>
          <a:prstGeom prst="roundRect">
            <a:avLst>
              <a:gd name="adj" fmla="val 13887"/>
            </a:avLst>
          </a:prstGeom>
          <a:solidFill>
            <a:srgbClr val="3CB7E1"/>
          </a:solidFill>
          <a:ln w="38100">
            <a:solidFill>
              <a:srgbClr val="0071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39761"/>
            <a:endParaRPr lang="ko-KR" altLang="en-US" sz="1653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6223477" y="3284984"/>
            <a:ext cx="387621" cy="693107"/>
            <a:chOff x="6223477" y="3284984"/>
            <a:chExt cx="387621" cy="693107"/>
          </a:xfrm>
        </p:grpSpPr>
        <p:sp>
          <p:nvSpPr>
            <p:cNvPr id="178" name="자유형 349">
              <a:extLst>
                <a:ext uri="{FF2B5EF4-FFF2-40B4-BE49-F238E27FC236}">
                  <a16:creationId xmlns:a16="http://schemas.microsoft.com/office/drawing/2014/main" id="{C7ADDE43-2F34-4F71-B1F2-F10958FA02C1}"/>
                </a:ext>
              </a:extLst>
            </p:cNvPr>
            <p:cNvSpPr/>
            <p:nvPr/>
          </p:nvSpPr>
          <p:spPr>
            <a:xfrm>
              <a:off x="6234878" y="3613910"/>
              <a:ext cx="365517" cy="353086"/>
            </a:xfrm>
            <a:custGeom>
              <a:avLst/>
              <a:gdLst>
                <a:gd name="connsiteX0" fmla="*/ 0 w 538163"/>
                <a:gd name="connsiteY0" fmla="*/ 102394 h 433387"/>
                <a:gd name="connsiteX1" fmla="*/ 57150 w 538163"/>
                <a:gd name="connsiteY1" fmla="*/ 45244 h 433387"/>
                <a:gd name="connsiteX2" fmla="*/ 204788 w 538163"/>
                <a:gd name="connsiteY2" fmla="*/ 0 h 433387"/>
                <a:gd name="connsiteX3" fmla="*/ 338138 w 538163"/>
                <a:gd name="connsiteY3" fmla="*/ 7144 h 433387"/>
                <a:gd name="connsiteX4" fmla="*/ 457200 w 538163"/>
                <a:gd name="connsiteY4" fmla="*/ 35719 h 433387"/>
                <a:gd name="connsiteX5" fmla="*/ 528638 w 538163"/>
                <a:gd name="connsiteY5" fmla="*/ 76200 h 433387"/>
                <a:gd name="connsiteX6" fmla="*/ 538163 w 538163"/>
                <a:gd name="connsiteY6" fmla="*/ 121444 h 433387"/>
                <a:gd name="connsiteX7" fmla="*/ 538163 w 538163"/>
                <a:gd name="connsiteY7" fmla="*/ 330994 h 433387"/>
                <a:gd name="connsiteX8" fmla="*/ 507206 w 538163"/>
                <a:gd name="connsiteY8" fmla="*/ 369094 h 433387"/>
                <a:gd name="connsiteX9" fmla="*/ 423863 w 538163"/>
                <a:gd name="connsiteY9" fmla="*/ 409575 h 433387"/>
                <a:gd name="connsiteX10" fmla="*/ 285750 w 538163"/>
                <a:gd name="connsiteY10" fmla="*/ 433387 h 433387"/>
                <a:gd name="connsiteX11" fmla="*/ 159544 w 538163"/>
                <a:gd name="connsiteY11" fmla="*/ 421481 h 433387"/>
                <a:gd name="connsiteX12" fmla="*/ 61913 w 538163"/>
                <a:gd name="connsiteY12" fmla="*/ 385762 h 433387"/>
                <a:gd name="connsiteX13" fmla="*/ 11906 w 538163"/>
                <a:gd name="connsiteY13" fmla="*/ 347662 h 433387"/>
                <a:gd name="connsiteX14" fmla="*/ 2381 w 538163"/>
                <a:gd name="connsiteY14" fmla="*/ 314325 h 433387"/>
                <a:gd name="connsiteX15" fmla="*/ 0 w 538163"/>
                <a:gd name="connsiteY15" fmla="*/ 102394 h 433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38163" h="433387">
                  <a:moveTo>
                    <a:pt x="0" y="102394"/>
                  </a:moveTo>
                  <a:lnTo>
                    <a:pt x="57150" y="45244"/>
                  </a:lnTo>
                  <a:lnTo>
                    <a:pt x="204788" y="0"/>
                  </a:lnTo>
                  <a:lnTo>
                    <a:pt x="338138" y="7144"/>
                  </a:lnTo>
                  <a:lnTo>
                    <a:pt x="457200" y="35719"/>
                  </a:lnTo>
                  <a:lnTo>
                    <a:pt x="528638" y="76200"/>
                  </a:lnTo>
                  <a:lnTo>
                    <a:pt x="538163" y="121444"/>
                  </a:lnTo>
                  <a:lnTo>
                    <a:pt x="538163" y="330994"/>
                  </a:lnTo>
                  <a:lnTo>
                    <a:pt x="507206" y="369094"/>
                  </a:lnTo>
                  <a:lnTo>
                    <a:pt x="423863" y="409575"/>
                  </a:lnTo>
                  <a:lnTo>
                    <a:pt x="285750" y="433387"/>
                  </a:lnTo>
                  <a:lnTo>
                    <a:pt x="159544" y="421481"/>
                  </a:lnTo>
                  <a:lnTo>
                    <a:pt x="61913" y="385762"/>
                  </a:lnTo>
                  <a:lnTo>
                    <a:pt x="11906" y="347662"/>
                  </a:lnTo>
                  <a:lnTo>
                    <a:pt x="2381" y="314325"/>
                  </a:lnTo>
                  <a:cubicBezTo>
                    <a:pt x="1587" y="243681"/>
                    <a:pt x="794" y="173038"/>
                    <a:pt x="0" y="102394"/>
                  </a:cubicBezTo>
                  <a:close/>
                </a:path>
              </a:pathLst>
            </a:custGeom>
            <a:solidFill>
              <a:srgbClr val="2984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75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179" name="타원 178">
              <a:extLst>
                <a:ext uri="{FF2B5EF4-FFF2-40B4-BE49-F238E27FC236}">
                  <a16:creationId xmlns:a16="http://schemas.microsoft.com/office/drawing/2014/main" id="{1F50F13E-6A7D-467A-9636-8E8AFFAF6516}"/>
                </a:ext>
              </a:extLst>
            </p:cNvPr>
            <p:cNvSpPr/>
            <p:nvPr/>
          </p:nvSpPr>
          <p:spPr>
            <a:xfrm>
              <a:off x="6243021" y="3628916"/>
              <a:ext cx="348534" cy="160531"/>
            </a:xfrm>
            <a:prstGeom prst="ellipse">
              <a:avLst/>
            </a:prstGeom>
            <a:solidFill>
              <a:srgbClr val="9EA9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66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180" name="Freeform 5">
              <a:extLst>
                <a:ext uri="{FF2B5EF4-FFF2-40B4-BE49-F238E27FC236}">
                  <a16:creationId xmlns:a16="http://schemas.microsoft.com/office/drawing/2014/main" id="{40A8D752-CF4A-49C2-B21E-5DFEDD9E50F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23477" y="3600779"/>
              <a:ext cx="387621" cy="377312"/>
            </a:xfrm>
            <a:custGeom>
              <a:avLst/>
              <a:gdLst>
                <a:gd name="T0" fmla="*/ 126 w 253"/>
                <a:gd name="T1" fmla="*/ 0 h 188"/>
                <a:gd name="T2" fmla="*/ 0 w 253"/>
                <a:gd name="T3" fmla="*/ 54 h 188"/>
                <a:gd name="T4" fmla="*/ 0 w 253"/>
                <a:gd name="T5" fmla="*/ 134 h 188"/>
                <a:gd name="T6" fmla="*/ 126 w 253"/>
                <a:gd name="T7" fmla="*/ 188 h 188"/>
                <a:gd name="T8" fmla="*/ 253 w 253"/>
                <a:gd name="T9" fmla="*/ 134 h 188"/>
                <a:gd name="T10" fmla="*/ 253 w 253"/>
                <a:gd name="T11" fmla="*/ 54 h 188"/>
                <a:gd name="T12" fmla="*/ 126 w 253"/>
                <a:gd name="T13" fmla="*/ 0 h 188"/>
                <a:gd name="T14" fmla="*/ 126 w 253"/>
                <a:gd name="T15" fmla="*/ 16 h 188"/>
                <a:gd name="T16" fmla="*/ 237 w 253"/>
                <a:gd name="T17" fmla="*/ 54 h 188"/>
                <a:gd name="T18" fmla="*/ 237 w 253"/>
                <a:gd name="T19" fmla="*/ 58 h 188"/>
                <a:gd name="T20" fmla="*/ 126 w 253"/>
                <a:gd name="T21" fmla="*/ 89 h 188"/>
                <a:gd name="T22" fmla="*/ 16 w 253"/>
                <a:gd name="T23" fmla="*/ 58 h 188"/>
                <a:gd name="T24" fmla="*/ 16 w 253"/>
                <a:gd name="T25" fmla="*/ 54 h 188"/>
                <a:gd name="T26" fmla="*/ 126 w 253"/>
                <a:gd name="T27" fmla="*/ 16 h 188"/>
                <a:gd name="T28" fmla="*/ 126 w 253"/>
                <a:gd name="T29" fmla="*/ 172 h 188"/>
                <a:gd name="T30" fmla="*/ 16 w 253"/>
                <a:gd name="T31" fmla="*/ 134 h 188"/>
                <a:gd name="T32" fmla="*/ 16 w 253"/>
                <a:gd name="T33" fmla="*/ 69 h 188"/>
                <a:gd name="T34" fmla="*/ 126 w 253"/>
                <a:gd name="T35" fmla="*/ 97 h 188"/>
                <a:gd name="T36" fmla="*/ 237 w 253"/>
                <a:gd name="T37" fmla="*/ 69 h 188"/>
                <a:gd name="T38" fmla="*/ 237 w 253"/>
                <a:gd name="T39" fmla="*/ 134 h 188"/>
                <a:gd name="T40" fmla="*/ 126 w 253"/>
                <a:gd name="T41" fmla="*/ 172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3" h="188">
                  <a:moveTo>
                    <a:pt x="126" y="0"/>
                  </a:moveTo>
                  <a:cubicBezTo>
                    <a:pt x="65" y="0"/>
                    <a:pt x="0" y="19"/>
                    <a:pt x="0" y="54"/>
                  </a:cubicBezTo>
                  <a:cubicBezTo>
                    <a:pt x="0" y="134"/>
                    <a:pt x="0" y="134"/>
                    <a:pt x="0" y="134"/>
                  </a:cubicBezTo>
                  <a:cubicBezTo>
                    <a:pt x="0" y="169"/>
                    <a:pt x="65" y="188"/>
                    <a:pt x="126" y="188"/>
                  </a:cubicBezTo>
                  <a:cubicBezTo>
                    <a:pt x="188" y="188"/>
                    <a:pt x="253" y="169"/>
                    <a:pt x="253" y="134"/>
                  </a:cubicBezTo>
                  <a:cubicBezTo>
                    <a:pt x="253" y="54"/>
                    <a:pt x="253" y="54"/>
                    <a:pt x="253" y="54"/>
                  </a:cubicBezTo>
                  <a:cubicBezTo>
                    <a:pt x="253" y="19"/>
                    <a:pt x="188" y="0"/>
                    <a:pt x="126" y="0"/>
                  </a:cubicBezTo>
                  <a:close/>
                  <a:moveTo>
                    <a:pt x="126" y="16"/>
                  </a:moveTo>
                  <a:cubicBezTo>
                    <a:pt x="190" y="16"/>
                    <a:pt x="237" y="36"/>
                    <a:pt x="237" y="54"/>
                  </a:cubicBezTo>
                  <a:cubicBezTo>
                    <a:pt x="237" y="58"/>
                    <a:pt x="237" y="58"/>
                    <a:pt x="237" y="58"/>
                  </a:cubicBezTo>
                  <a:cubicBezTo>
                    <a:pt x="225" y="75"/>
                    <a:pt x="183" y="89"/>
                    <a:pt x="126" y="89"/>
                  </a:cubicBezTo>
                  <a:cubicBezTo>
                    <a:pt x="70" y="89"/>
                    <a:pt x="28" y="75"/>
                    <a:pt x="16" y="58"/>
                  </a:cubicBezTo>
                  <a:cubicBezTo>
                    <a:pt x="16" y="54"/>
                    <a:pt x="16" y="54"/>
                    <a:pt x="16" y="54"/>
                  </a:cubicBezTo>
                  <a:cubicBezTo>
                    <a:pt x="16" y="36"/>
                    <a:pt x="63" y="16"/>
                    <a:pt x="126" y="16"/>
                  </a:cubicBezTo>
                  <a:close/>
                  <a:moveTo>
                    <a:pt x="126" y="172"/>
                  </a:moveTo>
                  <a:cubicBezTo>
                    <a:pt x="63" y="172"/>
                    <a:pt x="16" y="152"/>
                    <a:pt x="16" y="134"/>
                  </a:cubicBezTo>
                  <a:cubicBezTo>
                    <a:pt x="16" y="69"/>
                    <a:pt x="16" y="69"/>
                    <a:pt x="16" y="69"/>
                  </a:cubicBezTo>
                  <a:cubicBezTo>
                    <a:pt x="35" y="86"/>
                    <a:pt x="77" y="97"/>
                    <a:pt x="126" y="97"/>
                  </a:cubicBezTo>
                  <a:cubicBezTo>
                    <a:pt x="176" y="97"/>
                    <a:pt x="218" y="86"/>
                    <a:pt x="237" y="69"/>
                  </a:cubicBezTo>
                  <a:cubicBezTo>
                    <a:pt x="237" y="134"/>
                    <a:pt x="237" y="134"/>
                    <a:pt x="237" y="134"/>
                  </a:cubicBezTo>
                  <a:cubicBezTo>
                    <a:pt x="237" y="152"/>
                    <a:pt x="190" y="172"/>
                    <a:pt x="126" y="17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7871" tIns="48935" rIns="97871" bIns="4893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76955">
                <a:buSzPct val="80000"/>
              </a:pPr>
              <a:endParaRPr kumimoji="1" lang="ko-KR" altLang="en-US" sz="875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174" name="자유형 349">
              <a:extLst>
                <a:ext uri="{FF2B5EF4-FFF2-40B4-BE49-F238E27FC236}">
                  <a16:creationId xmlns:a16="http://schemas.microsoft.com/office/drawing/2014/main" id="{25633F89-3EE0-4A06-AD94-B96EF28B835D}"/>
                </a:ext>
              </a:extLst>
            </p:cNvPr>
            <p:cNvSpPr/>
            <p:nvPr/>
          </p:nvSpPr>
          <p:spPr>
            <a:xfrm>
              <a:off x="6234878" y="3456012"/>
              <a:ext cx="365517" cy="353086"/>
            </a:xfrm>
            <a:custGeom>
              <a:avLst/>
              <a:gdLst>
                <a:gd name="connsiteX0" fmla="*/ 0 w 538163"/>
                <a:gd name="connsiteY0" fmla="*/ 102394 h 433387"/>
                <a:gd name="connsiteX1" fmla="*/ 57150 w 538163"/>
                <a:gd name="connsiteY1" fmla="*/ 45244 h 433387"/>
                <a:gd name="connsiteX2" fmla="*/ 204788 w 538163"/>
                <a:gd name="connsiteY2" fmla="*/ 0 h 433387"/>
                <a:gd name="connsiteX3" fmla="*/ 338138 w 538163"/>
                <a:gd name="connsiteY3" fmla="*/ 7144 h 433387"/>
                <a:gd name="connsiteX4" fmla="*/ 457200 w 538163"/>
                <a:gd name="connsiteY4" fmla="*/ 35719 h 433387"/>
                <a:gd name="connsiteX5" fmla="*/ 528638 w 538163"/>
                <a:gd name="connsiteY5" fmla="*/ 76200 h 433387"/>
                <a:gd name="connsiteX6" fmla="*/ 538163 w 538163"/>
                <a:gd name="connsiteY6" fmla="*/ 121444 h 433387"/>
                <a:gd name="connsiteX7" fmla="*/ 538163 w 538163"/>
                <a:gd name="connsiteY7" fmla="*/ 330994 h 433387"/>
                <a:gd name="connsiteX8" fmla="*/ 507206 w 538163"/>
                <a:gd name="connsiteY8" fmla="*/ 369094 h 433387"/>
                <a:gd name="connsiteX9" fmla="*/ 423863 w 538163"/>
                <a:gd name="connsiteY9" fmla="*/ 409575 h 433387"/>
                <a:gd name="connsiteX10" fmla="*/ 285750 w 538163"/>
                <a:gd name="connsiteY10" fmla="*/ 433387 h 433387"/>
                <a:gd name="connsiteX11" fmla="*/ 159544 w 538163"/>
                <a:gd name="connsiteY11" fmla="*/ 421481 h 433387"/>
                <a:gd name="connsiteX12" fmla="*/ 61913 w 538163"/>
                <a:gd name="connsiteY12" fmla="*/ 385762 h 433387"/>
                <a:gd name="connsiteX13" fmla="*/ 11906 w 538163"/>
                <a:gd name="connsiteY13" fmla="*/ 347662 h 433387"/>
                <a:gd name="connsiteX14" fmla="*/ 2381 w 538163"/>
                <a:gd name="connsiteY14" fmla="*/ 314325 h 433387"/>
                <a:gd name="connsiteX15" fmla="*/ 0 w 538163"/>
                <a:gd name="connsiteY15" fmla="*/ 102394 h 433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38163" h="433387">
                  <a:moveTo>
                    <a:pt x="0" y="102394"/>
                  </a:moveTo>
                  <a:lnTo>
                    <a:pt x="57150" y="45244"/>
                  </a:lnTo>
                  <a:lnTo>
                    <a:pt x="204788" y="0"/>
                  </a:lnTo>
                  <a:lnTo>
                    <a:pt x="338138" y="7144"/>
                  </a:lnTo>
                  <a:lnTo>
                    <a:pt x="457200" y="35719"/>
                  </a:lnTo>
                  <a:lnTo>
                    <a:pt x="528638" y="76200"/>
                  </a:lnTo>
                  <a:lnTo>
                    <a:pt x="538163" y="121444"/>
                  </a:lnTo>
                  <a:lnTo>
                    <a:pt x="538163" y="330994"/>
                  </a:lnTo>
                  <a:lnTo>
                    <a:pt x="507206" y="369094"/>
                  </a:lnTo>
                  <a:lnTo>
                    <a:pt x="423863" y="409575"/>
                  </a:lnTo>
                  <a:lnTo>
                    <a:pt x="285750" y="433387"/>
                  </a:lnTo>
                  <a:lnTo>
                    <a:pt x="159544" y="421481"/>
                  </a:lnTo>
                  <a:lnTo>
                    <a:pt x="61913" y="385762"/>
                  </a:lnTo>
                  <a:lnTo>
                    <a:pt x="11906" y="347662"/>
                  </a:lnTo>
                  <a:lnTo>
                    <a:pt x="2381" y="314325"/>
                  </a:lnTo>
                  <a:cubicBezTo>
                    <a:pt x="1587" y="243681"/>
                    <a:pt x="794" y="173038"/>
                    <a:pt x="0" y="102394"/>
                  </a:cubicBezTo>
                  <a:close/>
                </a:path>
              </a:pathLst>
            </a:custGeom>
            <a:solidFill>
              <a:srgbClr val="2984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75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175" name="타원 174">
              <a:extLst>
                <a:ext uri="{FF2B5EF4-FFF2-40B4-BE49-F238E27FC236}">
                  <a16:creationId xmlns:a16="http://schemas.microsoft.com/office/drawing/2014/main" id="{687C0F1F-CAD6-462C-94CC-1731F703ABCB}"/>
                </a:ext>
              </a:extLst>
            </p:cNvPr>
            <p:cNvSpPr/>
            <p:nvPr/>
          </p:nvSpPr>
          <p:spPr>
            <a:xfrm>
              <a:off x="6243021" y="3471018"/>
              <a:ext cx="348534" cy="160531"/>
            </a:xfrm>
            <a:prstGeom prst="ellipse">
              <a:avLst/>
            </a:prstGeom>
            <a:solidFill>
              <a:srgbClr val="9EA9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66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176" name="Freeform 5">
              <a:extLst>
                <a:ext uri="{FF2B5EF4-FFF2-40B4-BE49-F238E27FC236}">
                  <a16:creationId xmlns:a16="http://schemas.microsoft.com/office/drawing/2014/main" id="{F3B12FFF-CAEA-47F0-A6C2-DFECB2275D1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23477" y="3442881"/>
              <a:ext cx="387621" cy="377312"/>
            </a:xfrm>
            <a:custGeom>
              <a:avLst/>
              <a:gdLst>
                <a:gd name="T0" fmla="*/ 126 w 253"/>
                <a:gd name="T1" fmla="*/ 0 h 188"/>
                <a:gd name="T2" fmla="*/ 0 w 253"/>
                <a:gd name="T3" fmla="*/ 54 h 188"/>
                <a:gd name="T4" fmla="*/ 0 w 253"/>
                <a:gd name="T5" fmla="*/ 134 h 188"/>
                <a:gd name="T6" fmla="*/ 126 w 253"/>
                <a:gd name="T7" fmla="*/ 188 h 188"/>
                <a:gd name="T8" fmla="*/ 253 w 253"/>
                <a:gd name="T9" fmla="*/ 134 h 188"/>
                <a:gd name="T10" fmla="*/ 253 w 253"/>
                <a:gd name="T11" fmla="*/ 54 h 188"/>
                <a:gd name="T12" fmla="*/ 126 w 253"/>
                <a:gd name="T13" fmla="*/ 0 h 188"/>
                <a:gd name="T14" fmla="*/ 126 w 253"/>
                <a:gd name="T15" fmla="*/ 16 h 188"/>
                <a:gd name="T16" fmla="*/ 237 w 253"/>
                <a:gd name="T17" fmla="*/ 54 h 188"/>
                <a:gd name="T18" fmla="*/ 237 w 253"/>
                <a:gd name="T19" fmla="*/ 58 h 188"/>
                <a:gd name="T20" fmla="*/ 126 w 253"/>
                <a:gd name="T21" fmla="*/ 89 h 188"/>
                <a:gd name="T22" fmla="*/ 16 w 253"/>
                <a:gd name="T23" fmla="*/ 58 h 188"/>
                <a:gd name="T24" fmla="*/ 16 w 253"/>
                <a:gd name="T25" fmla="*/ 54 h 188"/>
                <a:gd name="T26" fmla="*/ 126 w 253"/>
                <a:gd name="T27" fmla="*/ 16 h 188"/>
                <a:gd name="T28" fmla="*/ 126 w 253"/>
                <a:gd name="T29" fmla="*/ 172 h 188"/>
                <a:gd name="T30" fmla="*/ 16 w 253"/>
                <a:gd name="T31" fmla="*/ 134 h 188"/>
                <a:gd name="T32" fmla="*/ 16 w 253"/>
                <a:gd name="T33" fmla="*/ 69 h 188"/>
                <a:gd name="T34" fmla="*/ 126 w 253"/>
                <a:gd name="T35" fmla="*/ 97 h 188"/>
                <a:gd name="T36" fmla="*/ 237 w 253"/>
                <a:gd name="T37" fmla="*/ 69 h 188"/>
                <a:gd name="T38" fmla="*/ 237 w 253"/>
                <a:gd name="T39" fmla="*/ 134 h 188"/>
                <a:gd name="T40" fmla="*/ 126 w 253"/>
                <a:gd name="T41" fmla="*/ 172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3" h="188">
                  <a:moveTo>
                    <a:pt x="126" y="0"/>
                  </a:moveTo>
                  <a:cubicBezTo>
                    <a:pt x="65" y="0"/>
                    <a:pt x="0" y="19"/>
                    <a:pt x="0" y="54"/>
                  </a:cubicBezTo>
                  <a:cubicBezTo>
                    <a:pt x="0" y="134"/>
                    <a:pt x="0" y="134"/>
                    <a:pt x="0" y="134"/>
                  </a:cubicBezTo>
                  <a:cubicBezTo>
                    <a:pt x="0" y="169"/>
                    <a:pt x="65" y="188"/>
                    <a:pt x="126" y="188"/>
                  </a:cubicBezTo>
                  <a:cubicBezTo>
                    <a:pt x="188" y="188"/>
                    <a:pt x="253" y="169"/>
                    <a:pt x="253" y="134"/>
                  </a:cubicBezTo>
                  <a:cubicBezTo>
                    <a:pt x="253" y="54"/>
                    <a:pt x="253" y="54"/>
                    <a:pt x="253" y="54"/>
                  </a:cubicBezTo>
                  <a:cubicBezTo>
                    <a:pt x="253" y="19"/>
                    <a:pt x="188" y="0"/>
                    <a:pt x="126" y="0"/>
                  </a:cubicBezTo>
                  <a:close/>
                  <a:moveTo>
                    <a:pt x="126" y="16"/>
                  </a:moveTo>
                  <a:cubicBezTo>
                    <a:pt x="190" y="16"/>
                    <a:pt x="237" y="36"/>
                    <a:pt x="237" y="54"/>
                  </a:cubicBezTo>
                  <a:cubicBezTo>
                    <a:pt x="237" y="58"/>
                    <a:pt x="237" y="58"/>
                    <a:pt x="237" y="58"/>
                  </a:cubicBezTo>
                  <a:cubicBezTo>
                    <a:pt x="225" y="75"/>
                    <a:pt x="183" y="89"/>
                    <a:pt x="126" y="89"/>
                  </a:cubicBezTo>
                  <a:cubicBezTo>
                    <a:pt x="70" y="89"/>
                    <a:pt x="28" y="75"/>
                    <a:pt x="16" y="58"/>
                  </a:cubicBezTo>
                  <a:cubicBezTo>
                    <a:pt x="16" y="54"/>
                    <a:pt x="16" y="54"/>
                    <a:pt x="16" y="54"/>
                  </a:cubicBezTo>
                  <a:cubicBezTo>
                    <a:pt x="16" y="36"/>
                    <a:pt x="63" y="16"/>
                    <a:pt x="126" y="16"/>
                  </a:cubicBezTo>
                  <a:close/>
                  <a:moveTo>
                    <a:pt x="126" y="172"/>
                  </a:moveTo>
                  <a:cubicBezTo>
                    <a:pt x="63" y="172"/>
                    <a:pt x="16" y="152"/>
                    <a:pt x="16" y="134"/>
                  </a:cubicBezTo>
                  <a:cubicBezTo>
                    <a:pt x="16" y="69"/>
                    <a:pt x="16" y="69"/>
                    <a:pt x="16" y="69"/>
                  </a:cubicBezTo>
                  <a:cubicBezTo>
                    <a:pt x="35" y="86"/>
                    <a:pt x="77" y="97"/>
                    <a:pt x="126" y="97"/>
                  </a:cubicBezTo>
                  <a:cubicBezTo>
                    <a:pt x="176" y="97"/>
                    <a:pt x="218" y="86"/>
                    <a:pt x="237" y="69"/>
                  </a:cubicBezTo>
                  <a:cubicBezTo>
                    <a:pt x="237" y="134"/>
                    <a:pt x="237" y="134"/>
                    <a:pt x="237" y="134"/>
                  </a:cubicBezTo>
                  <a:cubicBezTo>
                    <a:pt x="237" y="152"/>
                    <a:pt x="190" y="172"/>
                    <a:pt x="126" y="17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7871" tIns="48935" rIns="97871" bIns="4893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76955">
                <a:buSzPct val="80000"/>
              </a:pPr>
              <a:endParaRPr kumimoji="1" lang="ko-KR" altLang="en-US" sz="875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170" name="자유형 349">
              <a:extLst>
                <a:ext uri="{FF2B5EF4-FFF2-40B4-BE49-F238E27FC236}">
                  <a16:creationId xmlns:a16="http://schemas.microsoft.com/office/drawing/2014/main" id="{3E9D8834-DEF8-426C-B030-CAB4F1EFB2B3}"/>
                </a:ext>
              </a:extLst>
            </p:cNvPr>
            <p:cNvSpPr/>
            <p:nvPr/>
          </p:nvSpPr>
          <p:spPr>
            <a:xfrm>
              <a:off x="6234878" y="3298115"/>
              <a:ext cx="365517" cy="353086"/>
            </a:xfrm>
            <a:custGeom>
              <a:avLst/>
              <a:gdLst>
                <a:gd name="connsiteX0" fmla="*/ 0 w 538163"/>
                <a:gd name="connsiteY0" fmla="*/ 102394 h 433387"/>
                <a:gd name="connsiteX1" fmla="*/ 57150 w 538163"/>
                <a:gd name="connsiteY1" fmla="*/ 45244 h 433387"/>
                <a:gd name="connsiteX2" fmla="*/ 204788 w 538163"/>
                <a:gd name="connsiteY2" fmla="*/ 0 h 433387"/>
                <a:gd name="connsiteX3" fmla="*/ 338138 w 538163"/>
                <a:gd name="connsiteY3" fmla="*/ 7144 h 433387"/>
                <a:gd name="connsiteX4" fmla="*/ 457200 w 538163"/>
                <a:gd name="connsiteY4" fmla="*/ 35719 h 433387"/>
                <a:gd name="connsiteX5" fmla="*/ 528638 w 538163"/>
                <a:gd name="connsiteY5" fmla="*/ 76200 h 433387"/>
                <a:gd name="connsiteX6" fmla="*/ 538163 w 538163"/>
                <a:gd name="connsiteY6" fmla="*/ 121444 h 433387"/>
                <a:gd name="connsiteX7" fmla="*/ 538163 w 538163"/>
                <a:gd name="connsiteY7" fmla="*/ 330994 h 433387"/>
                <a:gd name="connsiteX8" fmla="*/ 507206 w 538163"/>
                <a:gd name="connsiteY8" fmla="*/ 369094 h 433387"/>
                <a:gd name="connsiteX9" fmla="*/ 423863 w 538163"/>
                <a:gd name="connsiteY9" fmla="*/ 409575 h 433387"/>
                <a:gd name="connsiteX10" fmla="*/ 285750 w 538163"/>
                <a:gd name="connsiteY10" fmla="*/ 433387 h 433387"/>
                <a:gd name="connsiteX11" fmla="*/ 159544 w 538163"/>
                <a:gd name="connsiteY11" fmla="*/ 421481 h 433387"/>
                <a:gd name="connsiteX12" fmla="*/ 61913 w 538163"/>
                <a:gd name="connsiteY12" fmla="*/ 385762 h 433387"/>
                <a:gd name="connsiteX13" fmla="*/ 11906 w 538163"/>
                <a:gd name="connsiteY13" fmla="*/ 347662 h 433387"/>
                <a:gd name="connsiteX14" fmla="*/ 2381 w 538163"/>
                <a:gd name="connsiteY14" fmla="*/ 314325 h 433387"/>
                <a:gd name="connsiteX15" fmla="*/ 0 w 538163"/>
                <a:gd name="connsiteY15" fmla="*/ 102394 h 433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38163" h="433387">
                  <a:moveTo>
                    <a:pt x="0" y="102394"/>
                  </a:moveTo>
                  <a:lnTo>
                    <a:pt x="57150" y="45244"/>
                  </a:lnTo>
                  <a:lnTo>
                    <a:pt x="204788" y="0"/>
                  </a:lnTo>
                  <a:lnTo>
                    <a:pt x="338138" y="7144"/>
                  </a:lnTo>
                  <a:lnTo>
                    <a:pt x="457200" y="35719"/>
                  </a:lnTo>
                  <a:lnTo>
                    <a:pt x="528638" y="76200"/>
                  </a:lnTo>
                  <a:lnTo>
                    <a:pt x="538163" y="121444"/>
                  </a:lnTo>
                  <a:lnTo>
                    <a:pt x="538163" y="330994"/>
                  </a:lnTo>
                  <a:lnTo>
                    <a:pt x="507206" y="369094"/>
                  </a:lnTo>
                  <a:lnTo>
                    <a:pt x="423863" y="409575"/>
                  </a:lnTo>
                  <a:lnTo>
                    <a:pt x="285750" y="433387"/>
                  </a:lnTo>
                  <a:lnTo>
                    <a:pt x="159544" y="421481"/>
                  </a:lnTo>
                  <a:lnTo>
                    <a:pt x="61913" y="385762"/>
                  </a:lnTo>
                  <a:lnTo>
                    <a:pt x="11906" y="347662"/>
                  </a:lnTo>
                  <a:lnTo>
                    <a:pt x="2381" y="314325"/>
                  </a:lnTo>
                  <a:cubicBezTo>
                    <a:pt x="1587" y="243681"/>
                    <a:pt x="794" y="173038"/>
                    <a:pt x="0" y="102394"/>
                  </a:cubicBezTo>
                  <a:close/>
                </a:path>
              </a:pathLst>
            </a:custGeom>
            <a:solidFill>
              <a:srgbClr val="2984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75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171" name="타원 170">
              <a:extLst>
                <a:ext uri="{FF2B5EF4-FFF2-40B4-BE49-F238E27FC236}">
                  <a16:creationId xmlns:a16="http://schemas.microsoft.com/office/drawing/2014/main" id="{D120935A-7A9D-4035-9C7A-2948DB689ACD}"/>
                </a:ext>
              </a:extLst>
            </p:cNvPr>
            <p:cNvSpPr/>
            <p:nvPr/>
          </p:nvSpPr>
          <p:spPr>
            <a:xfrm>
              <a:off x="6243021" y="3313121"/>
              <a:ext cx="348534" cy="160531"/>
            </a:xfrm>
            <a:prstGeom prst="ellipse">
              <a:avLst/>
            </a:prstGeom>
            <a:solidFill>
              <a:srgbClr val="2984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66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172" name="Freeform 5">
              <a:extLst>
                <a:ext uri="{FF2B5EF4-FFF2-40B4-BE49-F238E27FC236}">
                  <a16:creationId xmlns:a16="http://schemas.microsoft.com/office/drawing/2014/main" id="{9659F7D4-8612-4EDE-AE78-F25F96F8860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23477" y="3284984"/>
              <a:ext cx="387621" cy="377312"/>
            </a:xfrm>
            <a:custGeom>
              <a:avLst/>
              <a:gdLst>
                <a:gd name="T0" fmla="*/ 126 w 253"/>
                <a:gd name="T1" fmla="*/ 0 h 188"/>
                <a:gd name="T2" fmla="*/ 0 w 253"/>
                <a:gd name="T3" fmla="*/ 54 h 188"/>
                <a:gd name="T4" fmla="*/ 0 w 253"/>
                <a:gd name="T5" fmla="*/ 134 h 188"/>
                <a:gd name="T6" fmla="*/ 126 w 253"/>
                <a:gd name="T7" fmla="*/ 188 h 188"/>
                <a:gd name="T8" fmla="*/ 253 w 253"/>
                <a:gd name="T9" fmla="*/ 134 h 188"/>
                <a:gd name="T10" fmla="*/ 253 w 253"/>
                <a:gd name="T11" fmla="*/ 54 h 188"/>
                <a:gd name="T12" fmla="*/ 126 w 253"/>
                <a:gd name="T13" fmla="*/ 0 h 188"/>
                <a:gd name="T14" fmla="*/ 126 w 253"/>
                <a:gd name="T15" fmla="*/ 16 h 188"/>
                <a:gd name="T16" fmla="*/ 237 w 253"/>
                <a:gd name="T17" fmla="*/ 54 h 188"/>
                <a:gd name="T18" fmla="*/ 237 w 253"/>
                <a:gd name="T19" fmla="*/ 58 h 188"/>
                <a:gd name="T20" fmla="*/ 126 w 253"/>
                <a:gd name="T21" fmla="*/ 89 h 188"/>
                <a:gd name="T22" fmla="*/ 16 w 253"/>
                <a:gd name="T23" fmla="*/ 58 h 188"/>
                <a:gd name="T24" fmla="*/ 16 w 253"/>
                <a:gd name="T25" fmla="*/ 54 h 188"/>
                <a:gd name="T26" fmla="*/ 126 w 253"/>
                <a:gd name="T27" fmla="*/ 16 h 188"/>
                <a:gd name="T28" fmla="*/ 126 w 253"/>
                <a:gd name="T29" fmla="*/ 172 h 188"/>
                <a:gd name="T30" fmla="*/ 16 w 253"/>
                <a:gd name="T31" fmla="*/ 134 h 188"/>
                <a:gd name="T32" fmla="*/ 16 w 253"/>
                <a:gd name="T33" fmla="*/ 69 h 188"/>
                <a:gd name="T34" fmla="*/ 126 w 253"/>
                <a:gd name="T35" fmla="*/ 97 h 188"/>
                <a:gd name="T36" fmla="*/ 237 w 253"/>
                <a:gd name="T37" fmla="*/ 69 h 188"/>
                <a:gd name="T38" fmla="*/ 237 w 253"/>
                <a:gd name="T39" fmla="*/ 134 h 188"/>
                <a:gd name="T40" fmla="*/ 126 w 253"/>
                <a:gd name="T41" fmla="*/ 172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3" h="188">
                  <a:moveTo>
                    <a:pt x="126" y="0"/>
                  </a:moveTo>
                  <a:cubicBezTo>
                    <a:pt x="65" y="0"/>
                    <a:pt x="0" y="19"/>
                    <a:pt x="0" y="54"/>
                  </a:cubicBezTo>
                  <a:cubicBezTo>
                    <a:pt x="0" y="134"/>
                    <a:pt x="0" y="134"/>
                    <a:pt x="0" y="134"/>
                  </a:cubicBezTo>
                  <a:cubicBezTo>
                    <a:pt x="0" y="169"/>
                    <a:pt x="65" y="188"/>
                    <a:pt x="126" y="188"/>
                  </a:cubicBezTo>
                  <a:cubicBezTo>
                    <a:pt x="188" y="188"/>
                    <a:pt x="253" y="169"/>
                    <a:pt x="253" y="134"/>
                  </a:cubicBezTo>
                  <a:cubicBezTo>
                    <a:pt x="253" y="54"/>
                    <a:pt x="253" y="54"/>
                    <a:pt x="253" y="54"/>
                  </a:cubicBezTo>
                  <a:cubicBezTo>
                    <a:pt x="253" y="19"/>
                    <a:pt x="188" y="0"/>
                    <a:pt x="126" y="0"/>
                  </a:cubicBezTo>
                  <a:close/>
                  <a:moveTo>
                    <a:pt x="126" y="16"/>
                  </a:moveTo>
                  <a:cubicBezTo>
                    <a:pt x="190" y="16"/>
                    <a:pt x="237" y="36"/>
                    <a:pt x="237" y="54"/>
                  </a:cubicBezTo>
                  <a:cubicBezTo>
                    <a:pt x="237" y="58"/>
                    <a:pt x="237" y="58"/>
                    <a:pt x="237" y="58"/>
                  </a:cubicBezTo>
                  <a:cubicBezTo>
                    <a:pt x="225" y="75"/>
                    <a:pt x="183" y="89"/>
                    <a:pt x="126" y="89"/>
                  </a:cubicBezTo>
                  <a:cubicBezTo>
                    <a:pt x="70" y="89"/>
                    <a:pt x="28" y="75"/>
                    <a:pt x="16" y="58"/>
                  </a:cubicBezTo>
                  <a:cubicBezTo>
                    <a:pt x="16" y="54"/>
                    <a:pt x="16" y="54"/>
                    <a:pt x="16" y="54"/>
                  </a:cubicBezTo>
                  <a:cubicBezTo>
                    <a:pt x="16" y="36"/>
                    <a:pt x="63" y="16"/>
                    <a:pt x="126" y="16"/>
                  </a:cubicBezTo>
                  <a:close/>
                  <a:moveTo>
                    <a:pt x="126" y="172"/>
                  </a:moveTo>
                  <a:cubicBezTo>
                    <a:pt x="63" y="172"/>
                    <a:pt x="16" y="152"/>
                    <a:pt x="16" y="134"/>
                  </a:cubicBezTo>
                  <a:cubicBezTo>
                    <a:pt x="16" y="69"/>
                    <a:pt x="16" y="69"/>
                    <a:pt x="16" y="69"/>
                  </a:cubicBezTo>
                  <a:cubicBezTo>
                    <a:pt x="35" y="86"/>
                    <a:pt x="77" y="97"/>
                    <a:pt x="126" y="97"/>
                  </a:cubicBezTo>
                  <a:cubicBezTo>
                    <a:pt x="176" y="97"/>
                    <a:pt x="218" y="86"/>
                    <a:pt x="237" y="69"/>
                  </a:cubicBezTo>
                  <a:cubicBezTo>
                    <a:pt x="237" y="134"/>
                    <a:pt x="237" y="134"/>
                    <a:pt x="237" y="134"/>
                  </a:cubicBezTo>
                  <a:cubicBezTo>
                    <a:pt x="237" y="152"/>
                    <a:pt x="190" y="172"/>
                    <a:pt x="126" y="17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7871" tIns="48935" rIns="97871" bIns="4893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76955">
                <a:buSzPct val="80000"/>
              </a:pPr>
              <a:endParaRPr kumimoji="1" lang="ko-KR" altLang="en-US" sz="875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</p:grpSp>
      <p:sp>
        <p:nvSpPr>
          <p:cNvPr id="183" name="자유형 349">
            <a:extLst>
              <a:ext uri="{FF2B5EF4-FFF2-40B4-BE49-F238E27FC236}">
                <a16:creationId xmlns:a16="http://schemas.microsoft.com/office/drawing/2014/main" id="{C7ADDE43-2F34-4F71-B1F2-F10958FA02C1}"/>
              </a:ext>
            </a:extLst>
          </p:cNvPr>
          <p:cNvSpPr/>
          <p:nvPr/>
        </p:nvSpPr>
        <p:spPr>
          <a:xfrm>
            <a:off x="8628221" y="2578713"/>
            <a:ext cx="506047" cy="371305"/>
          </a:xfrm>
          <a:custGeom>
            <a:avLst/>
            <a:gdLst>
              <a:gd name="connsiteX0" fmla="*/ 0 w 538163"/>
              <a:gd name="connsiteY0" fmla="*/ 102394 h 433387"/>
              <a:gd name="connsiteX1" fmla="*/ 57150 w 538163"/>
              <a:gd name="connsiteY1" fmla="*/ 45244 h 433387"/>
              <a:gd name="connsiteX2" fmla="*/ 204788 w 538163"/>
              <a:gd name="connsiteY2" fmla="*/ 0 h 433387"/>
              <a:gd name="connsiteX3" fmla="*/ 338138 w 538163"/>
              <a:gd name="connsiteY3" fmla="*/ 7144 h 433387"/>
              <a:gd name="connsiteX4" fmla="*/ 457200 w 538163"/>
              <a:gd name="connsiteY4" fmla="*/ 35719 h 433387"/>
              <a:gd name="connsiteX5" fmla="*/ 528638 w 538163"/>
              <a:gd name="connsiteY5" fmla="*/ 76200 h 433387"/>
              <a:gd name="connsiteX6" fmla="*/ 538163 w 538163"/>
              <a:gd name="connsiteY6" fmla="*/ 121444 h 433387"/>
              <a:gd name="connsiteX7" fmla="*/ 538163 w 538163"/>
              <a:gd name="connsiteY7" fmla="*/ 330994 h 433387"/>
              <a:gd name="connsiteX8" fmla="*/ 507206 w 538163"/>
              <a:gd name="connsiteY8" fmla="*/ 369094 h 433387"/>
              <a:gd name="connsiteX9" fmla="*/ 423863 w 538163"/>
              <a:gd name="connsiteY9" fmla="*/ 409575 h 433387"/>
              <a:gd name="connsiteX10" fmla="*/ 285750 w 538163"/>
              <a:gd name="connsiteY10" fmla="*/ 433387 h 433387"/>
              <a:gd name="connsiteX11" fmla="*/ 159544 w 538163"/>
              <a:gd name="connsiteY11" fmla="*/ 421481 h 433387"/>
              <a:gd name="connsiteX12" fmla="*/ 61913 w 538163"/>
              <a:gd name="connsiteY12" fmla="*/ 385762 h 433387"/>
              <a:gd name="connsiteX13" fmla="*/ 11906 w 538163"/>
              <a:gd name="connsiteY13" fmla="*/ 347662 h 433387"/>
              <a:gd name="connsiteX14" fmla="*/ 2381 w 538163"/>
              <a:gd name="connsiteY14" fmla="*/ 314325 h 433387"/>
              <a:gd name="connsiteX15" fmla="*/ 0 w 538163"/>
              <a:gd name="connsiteY15" fmla="*/ 102394 h 433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38163" h="433387">
                <a:moveTo>
                  <a:pt x="0" y="102394"/>
                </a:moveTo>
                <a:lnTo>
                  <a:pt x="57150" y="45244"/>
                </a:lnTo>
                <a:lnTo>
                  <a:pt x="204788" y="0"/>
                </a:lnTo>
                <a:lnTo>
                  <a:pt x="338138" y="7144"/>
                </a:lnTo>
                <a:lnTo>
                  <a:pt x="457200" y="35719"/>
                </a:lnTo>
                <a:lnTo>
                  <a:pt x="528638" y="76200"/>
                </a:lnTo>
                <a:lnTo>
                  <a:pt x="538163" y="121444"/>
                </a:lnTo>
                <a:lnTo>
                  <a:pt x="538163" y="330994"/>
                </a:lnTo>
                <a:lnTo>
                  <a:pt x="507206" y="369094"/>
                </a:lnTo>
                <a:lnTo>
                  <a:pt x="423863" y="409575"/>
                </a:lnTo>
                <a:lnTo>
                  <a:pt x="285750" y="433387"/>
                </a:lnTo>
                <a:lnTo>
                  <a:pt x="159544" y="421481"/>
                </a:lnTo>
                <a:lnTo>
                  <a:pt x="61913" y="385762"/>
                </a:lnTo>
                <a:lnTo>
                  <a:pt x="11906" y="347662"/>
                </a:lnTo>
                <a:lnTo>
                  <a:pt x="2381" y="314325"/>
                </a:lnTo>
                <a:cubicBezTo>
                  <a:pt x="1587" y="243681"/>
                  <a:pt x="794" y="173038"/>
                  <a:pt x="0" y="102394"/>
                </a:cubicBezTo>
                <a:close/>
              </a:path>
            </a:pathLst>
          </a:custGeom>
          <a:solidFill>
            <a:srgbClr val="7C8B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75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84" name="타원 183">
            <a:extLst>
              <a:ext uri="{FF2B5EF4-FFF2-40B4-BE49-F238E27FC236}">
                <a16:creationId xmlns:a16="http://schemas.microsoft.com/office/drawing/2014/main" id="{1F50F13E-6A7D-467A-9636-8E8AFFAF6516}"/>
              </a:ext>
            </a:extLst>
          </p:cNvPr>
          <p:cNvSpPr/>
          <p:nvPr/>
        </p:nvSpPr>
        <p:spPr>
          <a:xfrm>
            <a:off x="8639495" y="2594493"/>
            <a:ext cx="482534" cy="168814"/>
          </a:xfrm>
          <a:prstGeom prst="ellipse">
            <a:avLst/>
          </a:prstGeom>
          <a:solidFill>
            <a:srgbClr val="9EA9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66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chemeClr val="tx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85" name="Freeform 5">
            <a:extLst>
              <a:ext uri="{FF2B5EF4-FFF2-40B4-BE49-F238E27FC236}">
                <a16:creationId xmlns:a16="http://schemas.microsoft.com/office/drawing/2014/main" id="{40A8D752-CF4A-49C2-B21E-5DFEDD9E50FB}"/>
              </a:ext>
            </a:extLst>
          </p:cNvPr>
          <p:cNvSpPr>
            <a:spLocks noEditPoints="1"/>
          </p:cNvSpPr>
          <p:nvPr/>
        </p:nvSpPr>
        <p:spPr bwMode="auto">
          <a:xfrm>
            <a:off x="8612437" y="2564904"/>
            <a:ext cx="536649" cy="396781"/>
          </a:xfrm>
          <a:custGeom>
            <a:avLst/>
            <a:gdLst>
              <a:gd name="T0" fmla="*/ 126 w 253"/>
              <a:gd name="T1" fmla="*/ 0 h 188"/>
              <a:gd name="T2" fmla="*/ 0 w 253"/>
              <a:gd name="T3" fmla="*/ 54 h 188"/>
              <a:gd name="T4" fmla="*/ 0 w 253"/>
              <a:gd name="T5" fmla="*/ 134 h 188"/>
              <a:gd name="T6" fmla="*/ 126 w 253"/>
              <a:gd name="T7" fmla="*/ 188 h 188"/>
              <a:gd name="T8" fmla="*/ 253 w 253"/>
              <a:gd name="T9" fmla="*/ 134 h 188"/>
              <a:gd name="T10" fmla="*/ 253 w 253"/>
              <a:gd name="T11" fmla="*/ 54 h 188"/>
              <a:gd name="T12" fmla="*/ 126 w 253"/>
              <a:gd name="T13" fmla="*/ 0 h 188"/>
              <a:gd name="T14" fmla="*/ 126 w 253"/>
              <a:gd name="T15" fmla="*/ 16 h 188"/>
              <a:gd name="T16" fmla="*/ 237 w 253"/>
              <a:gd name="T17" fmla="*/ 54 h 188"/>
              <a:gd name="T18" fmla="*/ 237 w 253"/>
              <a:gd name="T19" fmla="*/ 58 h 188"/>
              <a:gd name="T20" fmla="*/ 126 w 253"/>
              <a:gd name="T21" fmla="*/ 89 h 188"/>
              <a:gd name="T22" fmla="*/ 16 w 253"/>
              <a:gd name="T23" fmla="*/ 58 h 188"/>
              <a:gd name="T24" fmla="*/ 16 w 253"/>
              <a:gd name="T25" fmla="*/ 54 h 188"/>
              <a:gd name="T26" fmla="*/ 126 w 253"/>
              <a:gd name="T27" fmla="*/ 16 h 188"/>
              <a:gd name="T28" fmla="*/ 126 w 253"/>
              <a:gd name="T29" fmla="*/ 172 h 188"/>
              <a:gd name="T30" fmla="*/ 16 w 253"/>
              <a:gd name="T31" fmla="*/ 134 h 188"/>
              <a:gd name="T32" fmla="*/ 16 w 253"/>
              <a:gd name="T33" fmla="*/ 69 h 188"/>
              <a:gd name="T34" fmla="*/ 126 w 253"/>
              <a:gd name="T35" fmla="*/ 97 h 188"/>
              <a:gd name="T36" fmla="*/ 237 w 253"/>
              <a:gd name="T37" fmla="*/ 69 h 188"/>
              <a:gd name="T38" fmla="*/ 237 w 253"/>
              <a:gd name="T39" fmla="*/ 134 h 188"/>
              <a:gd name="T40" fmla="*/ 126 w 253"/>
              <a:gd name="T41" fmla="*/ 172 h 1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253" h="188">
                <a:moveTo>
                  <a:pt x="126" y="0"/>
                </a:moveTo>
                <a:cubicBezTo>
                  <a:pt x="65" y="0"/>
                  <a:pt x="0" y="19"/>
                  <a:pt x="0" y="54"/>
                </a:cubicBezTo>
                <a:cubicBezTo>
                  <a:pt x="0" y="134"/>
                  <a:pt x="0" y="134"/>
                  <a:pt x="0" y="134"/>
                </a:cubicBezTo>
                <a:cubicBezTo>
                  <a:pt x="0" y="169"/>
                  <a:pt x="65" y="188"/>
                  <a:pt x="126" y="188"/>
                </a:cubicBezTo>
                <a:cubicBezTo>
                  <a:pt x="188" y="188"/>
                  <a:pt x="253" y="169"/>
                  <a:pt x="253" y="134"/>
                </a:cubicBezTo>
                <a:cubicBezTo>
                  <a:pt x="253" y="54"/>
                  <a:pt x="253" y="54"/>
                  <a:pt x="253" y="54"/>
                </a:cubicBezTo>
                <a:cubicBezTo>
                  <a:pt x="253" y="19"/>
                  <a:pt x="188" y="0"/>
                  <a:pt x="126" y="0"/>
                </a:cubicBezTo>
                <a:close/>
                <a:moveTo>
                  <a:pt x="126" y="16"/>
                </a:moveTo>
                <a:cubicBezTo>
                  <a:pt x="190" y="16"/>
                  <a:pt x="237" y="36"/>
                  <a:pt x="237" y="54"/>
                </a:cubicBezTo>
                <a:cubicBezTo>
                  <a:pt x="237" y="58"/>
                  <a:pt x="237" y="58"/>
                  <a:pt x="237" y="58"/>
                </a:cubicBezTo>
                <a:cubicBezTo>
                  <a:pt x="225" y="75"/>
                  <a:pt x="183" y="89"/>
                  <a:pt x="126" y="89"/>
                </a:cubicBezTo>
                <a:cubicBezTo>
                  <a:pt x="70" y="89"/>
                  <a:pt x="28" y="75"/>
                  <a:pt x="16" y="58"/>
                </a:cubicBezTo>
                <a:cubicBezTo>
                  <a:pt x="16" y="54"/>
                  <a:pt x="16" y="54"/>
                  <a:pt x="16" y="54"/>
                </a:cubicBezTo>
                <a:cubicBezTo>
                  <a:pt x="16" y="36"/>
                  <a:pt x="63" y="16"/>
                  <a:pt x="126" y="16"/>
                </a:cubicBezTo>
                <a:close/>
                <a:moveTo>
                  <a:pt x="126" y="172"/>
                </a:moveTo>
                <a:cubicBezTo>
                  <a:pt x="63" y="172"/>
                  <a:pt x="16" y="152"/>
                  <a:pt x="16" y="134"/>
                </a:cubicBezTo>
                <a:cubicBezTo>
                  <a:pt x="16" y="69"/>
                  <a:pt x="16" y="69"/>
                  <a:pt x="16" y="69"/>
                </a:cubicBezTo>
                <a:cubicBezTo>
                  <a:pt x="35" y="86"/>
                  <a:pt x="77" y="97"/>
                  <a:pt x="126" y="97"/>
                </a:cubicBezTo>
                <a:cubicBezTo>
                  <a:pt x="176" y="97"/>
                  <a:pt x="218" y="86"/>
                  <a:pt x="237" y="69"/>
                </a:cubicBezTo>
                <a:cubicBezTo>
                  <a:pt x="237" y="134"/>
                  <a:pt x="237" y="134"/>
                  <a:pt x="237" y="134"/>
                </a:cubicBezTo>
                <a:cubicBezTo>
                  <a:pt x="237" y="152"/>
                  <a:pt x="190" y="172"/>
                  <a:pt x="126" y="17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7871" tIns="48935" rIns="97871" bIns="4893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76955">
              <a:buSzPct val="80000"/>
            </a:pPr>
            <a:endParaRPr kumimoji="1" lang="ko-KR" altLang="en-US" sz="875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188" name="그림 187">
            <a:extLst>
              <a:ext uri="{FF2B5EF4-FFF2-40B4-BE49-F238E27FC236}">
                <a16:creationId xmlns:a16="http://schemas.microsoft.com/office/drawing/2014/main" id="{D127A397-4A43-4A41-BFC0-58572B438B1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585" b="8848"/>
          <a:stretch/>
        </p:blipFill>
        <p:spPr>
          <a:xfrm>
            <a:off x="8729844" y="4822429"/>
            <a:ext cx="838974" cy="946338"/>
          </a:xfrm>
          <a:prstGeom prst="rect">
            <a:avLst/>
          </a:prstGeom>
        </p:spPr>
      </p:pic>
      <p:pic>
        <p:nvPicPr>
          <p:cNvPr id="189" name="Picture 4">
            <a:extLst>
              <a:ext uri="{FF2B5EF4-FFF2-40B4-BE49-F238E27FC236}">
                <a16:creationId xmlns:a16="http://schemas.microsoft.com/office/drawing/2014/main" id="{1EBB513F-5F2B-4388-8CA9-3536083F12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501895" y="3395977"/>
            <a:ext cx="587244" cy="1057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0" name="Picture 85" descr="http://quixcel.com/quix/images/sybase_logo.jpg">
            <a:extLst>
              <a:ext uri="{FF2B5EF4-FFF2-40B4-BE49-F238E27FC236}">
                <a16:creationId xmlns:a16="http://schemas.microsoft.com/office/drawing/2014/main" id="{8A4261B6-DC56-46D8-94BC-11868B58B8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151671" y="3376661"/>
            <a:ext cx="514225" cy="152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3" name="직사각형 192"/>
          <p:cNvSpPr/>
          <p:nvPr/>
        </p:nvSpPr>
        <p:spPr>
          <a:xfrm flipH="1">
            <a:off x="8433242" y="2889432"/>
            <a:ext cx="920124" cy="228909"/>
          </a:xfrm>
          <a:prstGeom prst="rect">
            <a:avLst/>
          </a:prstGeom>
          <a:noFill/>
          <a:ln w="1270">
            <a:noFill/>
          </a:ln>
        </p:spPr>
        <p:txBody>
          <a:bodyPr wrap="none" lIns="0" tIns="0" rIns="0" bIns="0" rtlCol="0">
            <a:spAutoFit/>
          </a:bodyPr>
          <a:lstStyle/>
          <a:p>
            <a:pPr marL="0" lvl="1" indent="-98541" algn="ctr" defTabSz="854234">
              <a:lnSpc>
                <a:spcPct val="150000"/>
              </a:lnSpc>
              <a:buClr>
                <a:prstClr val="white">
                  <a:lumMod val="65000"/>
                </a:prstClr>
              </a:buClr>
              <a:buSzPct val="80000"/>
              <a:tabLst>
                <a:tab pos="6151026" algn="l"/>
              </a:tabLst>
              <a:defRPr/>
            </a:pPr>
            <a:r>
              <a:rPr lang="en-US" altLang="ko-KR" sz="1100">
                <a:ln w="1270"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Any Database </a:t>
            </a:r>
            <a:endParaRPr lang="ko-KR" altLang="en-US" sz="1100" dirty="0">
              <a:ln w="1270"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000000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C7FA37ED-51CD-45CF-8077-E5411BDF285B}"/>
              </a:ext>
            </a:extLst>
          </p:cNvPr>
          <p:cNvSpPr txBox="1"/>
          <p:nvPr/>
        </p:nvSpPr>
        <p:spPr>
          <a:xfrm>
            <a:off x="8334121" y="3178811"/>
            <a:ext cx="1268431" cy="754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8900" indent="-88900" latinLnBrk="0">
              <a:lnSpc>
                <a:spcPts val="13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000" spc="-5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Pro*c</a:t>
            </a:r>
            <a:r>
              <a:rPr lang="ko-KR" altLang="en-US" sz="1000" spc="-5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자동변환</a:t>
            </a:r>
            <a:endParaRPr lang="en-US" altLang="ko-KR" sz="1000" spc="-5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00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88900" indent="-88900" latinLnBrk="0">
              <a:lnSpc>
                <a:spcPts val="13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000" spc="-5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PL/SQL </a:t>
            </a:r>
            <a:r>
              <a:rPr lang="ko-KR" altLang="en-US" sz="1000" spc="-5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자동변환</a:t>
            </a:r>
            <a:endParaRPr lang="en-US" altLang="ko-KR" sz="1000" spc="-5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00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88900" indent="-88900" latinLnBrk="0">
              <a:lnSpc>
                <a:spcPts val="13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000" spc="-5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Data</a:t>
            </a:r>
            <a:r>
              <a:rPr lang="ko-KR" altLang="en-US" sz="1000" spc="-5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안전 이전</a:t>
            </a:r>
            <a:endParaRPr lang="en-US" altLang="ko-KR" sz="1000" spc="-5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00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88900" indent="-88900" latinLnBrk="0">
              <a:lnSpc>
                <a:spcPts val="13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000" spc="-5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DB </a:t>
            </a:r>
            <a:r>
              <a:rPr lang="ko-KR" altLang="en-US" sz="1000" spc="-5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분석 정보 제공</a:t>
            </a:r>
            <a:endParaRPr lang="ko-KR" altLang="en-US" sz="1000" spc="-5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00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D7E11D51-7253-424B-B9E5-99E6AF6EEB72}"/>
              </a:ext>
            </a:extLst>
          </p:cNvPr>
          <p:cNvSpPr txBox="1"/>
          <p:nvPr/>
        </p:nvSpPr>
        <p:spPr>
          <a:xfrm>
            <a:off x="5630658" y="2550503"/>
            <a:ext cx="1105689" cy="451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 fontAlgn="ctr" latinLnBrk="0">
              <a:lnSpc>
                <a:spcPts val="1400"/>
              </a:lnSpc>
              <a:defRPr/>
            </a:pPr>
            <a:r>
              <a:rPr lang="ko-KR" altLang="en-US" sz="140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Monotype Sorts"/>
              </a:rPr>
              <a:t>자동변환</a:t>
            </a:r>
            <a:endParaRPr lang="en-US" altLang="ko-KR" sz="140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latin typeface="KoPub돋움체 Bold" panose="02020603020101020101" pitchFamily="18" charset="-127"/>
              <a:ea typeface="KoPub돋움체 Bold" panose="02020603020101020101" pitchFamily="18" charset="-127"/>
              <a:sym typeface="Monotype Sorts"/>
            </a:endParaRPr>
          </a:p>
          <a:p>
            <a:pPr algn="ctr" defTabSz="457200" fontAlgn="ctr" latinLnBrk="0">
              <a:lnSpc>
                <a:spcPts val="1400"/>
              </a:lnSpc>
              <a:defRPr/>
            </a:pPr>
            <a:r>
              <a:rPr lang="en-US" altLang="ko-KR" sz="120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Monotype Sorts"/>
              </a:rPr>
              <a:t>(Migration)</a:t>
            </a:r>
            <a:endParaRPr lang="ko-KR" altLang="en-US" sz="120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latin typeface="KoPub돋움체 Bold" panose="02020603020101020101" pitchFamily="18" charset="-127"/>
              <a:ea typeface="KoPub돋움체 Bold" panose="02020603020101020101" pitchFamily="18" charset="-127"/>
              <a:sym typeface="Monotype Sorts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D7E11D51-7253-424B-B9E5-99E6AF6EEB72}"/>
              </a:ext>
            </a:extLst>
          </p:cNvPr>
          <p:cNvSpPr txBox="1"/>
          <p:nvPr/>
        </p:nvSpPr>
        <p:spPr>
          <a:xfrm>
            <a:off x="7012879" y="2453669"/>
            <a:ext cx="110568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 fontAlgn="ctr" latinLnBrk="0">
              <a:lnSpc>
                <a:spcPts val="1400"/>
              </a:lnSpc>
              <a:defRPr/>
            </a:pPr>
            <a:r>
              <a:rPr lang="en-US" altLang="ko-KR" sz="140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Monotype Sorts"/>
              </a:rPr>
              <a:t>Rule Knowledge</a:t>
            </a:r>
            <a:r>
              <a:rPr lang="en-US" altLang="ko-KR" sz="120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Monotype Sorts"/>
              </a:rPr>
              <a:t>(Migration)</a:t>
            </a:r>
            <a:endParaRPr lang="ko-KR" altLang="en-US" sz="120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latin typeface="KoPub돋움체 Bold" panose="02020603020101020101" pitchFamily="18" charset="-127"/>
              <a:ea typeface="KoPub돋움체 Bold" panose="02020603020101020101" pitchFamily="18" charset="-127"/>
              <a:sym typeface="Monotype Sorts"/>
            </a:endParaRPr>
          </a:p>
        </p:txBody>
      </p:sp>
      <p:sp>
        <p:nvSpPr>
          <p:cNvPr id="117" name="직사각형 116"/>
          <p:cNvSpPr/>
          <p:nvPr/>
        </p:nvSpPr>
        <p:spPr>
          <a:xfrm flipH="1">
            <a:off x="5552356" y="3229204"/>
            <a:ext cx="567463" cy="161583"/>
          </a:xfrm>
          <a:prstGeom prst="rect">
            <a:avLst/>
          </a:prstGeom>
          <a:noFill/>
          <a:ln w="1270">
            <a:noFill/>
          </a:ln>
        </p:spPr>
        <p:txBody>
          <a:bodyPr wrap="none" lIns="0" tIns="0" rIns="0" bIns="0" rtlCol="0">
            <a:spAutoFit/>
          </a:bodyPr>
          <a:lstStyle/>
          <a:p>
            <a:pPr marL="0" lvl="1" indent="-98541" algn="ctr" defTabSz="854234">
              <a:buClr>
                <a:prstClr val="white">
                  <a:lumMod val="65000"/>
                </a:prstClr>
              </a:buClr>
              <a:buSzPct val="80000"/>
              <a:tabLst>
                <a:tab pos="6151026" algn="l"/>
              </a:tabLst>
              <a:defRPr/>
            </a:pPr>
            <a:r>
              <a:rPr lang="en-US" altLang="ko-KR" sz="1050">
                <a:ln w="1270"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Monotype Sorts"/>
              </a:rPr>
              <a:t>repeation</a:t>
            </a:r>
            <a:endParaRPr lang="ko-KR" altLang="en-US" sz="1050" dirty="0">
              <a:ln w="1270"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000000"/>
              </a:solidFill>
              <a:latin typeface="KoPub돋움체 Bold" panose="02020603020101020101" pitchFamily="18" charset="-127"/>
              <a:ea typeface="KoPub돋움체 Bold" panose="02020603020101020101" pitchFamily="18" charset="-127"/>
              <a:sym typeface="Monotype Sorts"/>
            </a:endParaRPr>
          </a:p>
        </p:txBody>
      </p:sp>
      <p:sp>
        <p:nvSpPr>
          <p:cNvPr id="118" name="직사각형 117"/>
          <p:cNvSpPr/>
          <p:nvPr/>
        </p:nvSpPr>
        <p:spPr>
          <a:xfrm flipH="1">
            <a:off x="7584224" y="3229204"/>
            <a:ext cx="793487" cy="323165"/>
          </a:xfrm>
          <a:prstGeom prst="rect">
            <a:avLst/>
          </a:prstGeom>
          <a:noFill/>
          <a:ln w="1270">
            <a:noFill/>
          </a:ln>
        </p:spPr>
        <p:txBody>
          <a:bodyPr wrap="none" lIns="0" tIns="0" rIns="0" bIns="0" rtlCol="0">
            <a:spAutoFit/>
          </a:bodyPr>
          <a:lstStyle/>
          <a:p>
            <a:pPr marL="0" lvl="1" indent="-98541" defTabSz="854234">
              <a:buClr>
                <a:prstClr val="white">
                  <a:lumMod val="65000"/>
                </a:prstClr>
              </a:buClr>
              <a:buSzPct val="80000"/>
              <a:tabLst>
                <a:tab pos="6151026" algn="l"/>
              </a:tabLst>
              <a:defRPr/>
            </a:pPr>
            <a:r>
              <a:rPr lang="en-US" altLang="ko-KR" sz="1050">
                <a:ln w="1270"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Monotype Sorts"/>
              </a:rPr>
              <a:t>Rule</a:t>
            </a:r>
          </a:p>
          <a:p>
            <a:pPr marL="0" lvl="1" indent="-98541" defTabSz="854234">
              <a:buClr>
                <a:prstClr val="white">
                  <a:lumMod val="65000"/>
                </a:prstClr>
              </a:buClr>
              <a:buSzPct val="80000"/>
              <a:tabLst>
                <a:tab pos="6151026" algn="l"/>
              </a:tabLst>
              <a:defRPr/>
            </a:pPr>
            <a:r>
              <a:rPr lang="en-US" altLang="ko-KR" sz="1050">
                <a:ln w="1270"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Monotype Sorts"/>
              </a:rPr>
              <a:t>Custormizing</a:t>
            </a:r>
            <a:endParaRPr lang="ko-KR" altLang="en-US" sz="1050" dirty="0">
              <a:ln w="1270"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000000"/>
              </a:solidFill>
              <a:latin typeface="KoPub돋움체 Bold" panose="02020603020101020101" pitchFamily="18" charset="-127"/>
              <a:ea typeface="KoPub돋움체 Bold" panose="02020603020101020101" pitchFamily="18" charset="-127"/>
              <a:sym typeface="Monotype Sorts"/>
            </a:endParaRPr>
          </a:p>
        </p:txBody>
      </p:sp>
      <p:sp>
        <p:nvSpPr>
          <p:cNvPr id="119" name="직사각형 118"/>
          <p:cNvSpPr/>
          <p:nvPr/>
        </p:nvSpPr>
        <p:spPr>
          <a:xfrm flipH="1">
            <a:off x="6606447" y="3396148"/>
            <a:ext cx="889667" cy="161583"/>
          </a:xfrm>
          <a:prstGeom prst="rect">
            <a:avLst/>
          </a:prstGeom>
          <a:noFill/>
          <a:ln w="1270">
            <a:noFill/>
          </a:ln>
        </p:spPr>
        <p:txBody>
          <a:bodyPr wrap="none" lIns="0" tIns="0" rIns="0" bIns="0" rtlCol="0">
            <a:spAutoFit/>
          </a:bodyPr>
          <a:lstStyle/>
          <a:p>
            <a:pPr marL="0" lvl="1" indent="-98541" defTabSz="854234">
              <a:buClr>
                <a:prstClr val="white">
                  <a:lumMod val="65000"/>
                </a:prstClr>
              </a:buClr>
              <a:buSzPct val="80000"/>
              <a:tabLst>
                <a:tab pos="6151026" algn="l"/>
              </a:tabLst>
              <a:defRPr/>
            </a:pPr>
            <a:r>
              <a:rPr lang="en-US" altLang="ko-KR" sz="1050" spc="-50">
                <a:ln w="1270"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214395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Monotype Sorts"/>
              </a:rPr>
              <a:t>Conversion Rule</a:t>
            </a:r>
            <a:endParaRPr lang="ko-KR" altLang="en-US" sz="1050" spc="-50" dirty="0">
              <a:ln w="1270"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214395"/>
              </a:solidFill>
              <a:latin typeface="KoPub돋움체 Bold" panose="02020603020101020101" pitchFamily="18" charset="-127"/>
              <a:ea typeface="KoPub돋움체 Bold" panose="02020603020101020101" pitchFamily="18" charset="-127"/>
              <a:sym typeface="Monotype Sorts"/>
            </a:endParaRPr>
          </a:p>
        </p:txBody>
      </p:sp>
      <p:sp>
        <p:nvSpPr>
          <p:cNvPr id="121" name="직사각형 120"/>
          <p:cNvSpPr/>
          <p:nvPr/>
        </p:nvSpPr>
        <p:spPr>
          <a:xfrm flipH="1">
            <a:off x="6606447" y="3540914"/>
            <a:ext cx="612347" cy="161583"/>
          </a:xfrm>
          <a:prstGeom prst="rect">
            <a:avLst/>
          </a:prstGeom>
          <a:noFill/>
          <a:ln w="1270">
            <a:noFill/>
          </a:ln>
        </p:spPr>
        <p:txBody>
          <a:bodyPr wrap="none" lIns="0" tIns="0" rIns="0" bIns="0" rtlCol="0">
            <a:spAutoFit/>
          </a:bodyPr>
          <a:lstStyle/>
          <a:p>
            <a:pPr marL="0" lvl="1" indent="-98541" defTabSz="854234">
              <a:buClr>
                <a:prstClr val="white">
                  <a:lumMod val="65000"/>
                </a:prstClr>
              </a:buClr>
              <a:buSzPct val="80000"/>
              <a:tabLst>
                <a:tab pos="6151026" algn="l"/>
              </a:tabLst>
              <a:defRPr/>
            </a:pPr>
            <a:r>
              <a:rPr lang="en-US" altLang="ko-KR" sz="1050" spc="-50">
                <a:ln w="1270"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214395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Monotype Sorts"/>
              </a:rPr>
              <a:t>Knowledge</a:t>
            </a:r>
            <a:endParaRPr lang="ko-KR" altLang="en-US" sz="1050" spc="-50" dirty="0">
              <a:ln w="1270"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214395"/>
              </a:solidFill>
              <a:latin typeface="KoPub돋움체 Bold" panose="02020603020101020101" pitchFamily="18" charset="-127"/>
              <a:ea typeface="KoPub돋움체 Bold" panose="02020603020101020101" pitchFamily="18" charset="-127"/>
              <a:sym typeface="Monotype Sorts"/>
            </a:endParaRPr>
          </a:p>
        </p:txBody>
      </p:sp>
      <p:sp>
        <p:nvSpPr>
          <p:cNvPr id="122" name="직사각형 121"/>
          <p:cNvSpPr/>
          <p:nvPr/>
        </p:nvSpPr>
        <p:spPr>
          <a:xfrm flipH="1">
            <a:off x="6606447" y="3742213"/>
            <a:ext cx="583493" cy="161583"/>
          </a:xfrm>
          <a:prstGeom prst="rect">
            <a:avLst/>
          </a:prstGeom>
          <a:noFill/>
          <a:ln w="1270">
            <a:noFill/>
          </a:ln>
        </p:spPr>
        <p:txBody>
          <a:bodyPr wrap="none" lIns="0" tIns="0" rIns="0" bIns="0" rtlCol="0">
            <a:spAutoFit/>
          </a:bodyPr>
          <a:lstStyle/>
          <a:p>
            <a:pPr marL="0" lvl="1" indent="-98541" defTabSz="854234">
              <a:buClr>
                <a:prstClr val="white">
                  <a:lumMod val="65000"/>
                </a:prstClr>
              </a:buClr>
              <a:buSzPct val="80000"/>
              <a:tabLst>
                <a:tab pos="6151026" algn="l"/>
              </a:tabLst>
              <a:defRPr/>
            </a:pPr>
            <a:r>
              <a:rPr lang="en-US" altLang="ko-KR" sz="1050" spc="-50" dirty="0">
                <a:ln w="1270"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214395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Monotype Sorts"/>
              </a:rPr>
              <a:t>Repository</a:t>
            </a:r>
            <a:endParaRPr lang="ko-KR" altLang="en-US" sz="1050" spc="-50" dirty="0">
              <a:ln w="1270"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214395"/>
              </a:solidFill>
              <a:latin typeface="KoPub돋움체 Bold" panose="02020603020101020101" pitchFamily="18" charset="-127"/>
              <a:ea typeface="KoPub돋움체 Bold" panose="02020603020101020101" pitchFamily="18" charset="-127"/>
              <a:sym typeface="Monotype Sorts"/>
            </a:endParaRPr>
          </a:p>
        </p:txBody>
      </p:sp>
      <p:pic>
        <p:nvPicPr>
          <p:cNvPr id="123" name="Picture 5">
            <a:extLst>
              <a:ext uri="{FF2B5EF4-FFF2-40B4-BE49-F238E27FC236}">
                <a16:creationId xmlns:a16="http://schemas.microsoft.com/office/drawing/2014/main" id="{18510942-0DDA-40D3-83FF-D83509863E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4406"/>
          <a:stretch/>
        </p:blipFill>
        <p:spPr bwMode="auto">
          <a:xfrm>
            <a:off x="1519000" y="3613126"/>
            <a:ext cx="560960" cy="3068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6" name="Picture 6">
            <a:extLst>
              <a:ext uri="{FF2B5EF4-FFF2-40B4-BE49-F238E27FC236}">
                <a16:creationId xmlns:a16="http://schemas.microsoft.com/office/drawing/2014/main" id="{82EA554B-B40F-4404-8232-96899A6834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2277948" y="3883806"/>
            <a:ext cx="670719" cy="149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7" name="Picture 2">
            <a:extLst>
              <a:ext uri="{FF2B5EF4-FFF2-40B4-BE49-F238E27FC236}">
                <a16:creationId xmlns:a16="http://schemas.microsoft.com/office/drawing/2014/main" id="{3C47B7B8-F5B4-4F39-806D-C03204CC7C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2194187" y="3740939"/>
            <a:ext cx="839258" cy="112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9" name="TextBox 138">
            <a:extLst>
              <a:ext uri="{FF2B5EF4-FFF2-40B4-BE49-F238E27FC236}">
                <a16:creationId xmlns:a16="http://schemas.microsoft.com/office/drawing/2014/main" id="{C7FA37ED-51CD-45CF-8077-E5411BDF285B}"/>
              </a:ext>
            </a:extLst>
          </p:cNvPr>
          <p:cNvSpPr txBox="1"/>
          <p:nvPr/>
        </p:nvSpPr>
        <p:spPr>
          <a:xfrm>
            <a:off x="3102195" y="4941168"/>
            <a:ext cx="2108997" cy="1099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8900" indent="-88900" latinLnBrk="0">
              <a:lnSpc>
                <a:spcPts val="14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/>
            </a:pPr>
            <a:r>
              <a:rPr lang="ko-KR" altLang="en-US" sz="1100" spc="-50">
                <a:ln w="0"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각 기업 데이터베이스 관리자 및 개발자</a:t>
            </a:r>
            <a:endParaRPr lang="en-US" altLang="ko-KR" sz="1100" spc="-50">
              <a:ln w="0"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00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88900" indent="-88900" latinLnBrk="0">
              <a:lnSpc>
                <a:spcPts val="14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/>
            </a:pPr>
            <a:r>
              <a:rPr lang="ko-KR" altLang="en-US" sz="1100" spc="-50">
                <a:ln w="0"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프로젝트 개발사 및 매니저</a:t>
            </a:r>
            <a:endParaRPr lang="en-US" altLang="ko-KR" sz="1100" spc="-50">
              <a:ln w="0"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00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88900" indent="-88900" latinLnBrk="0">
              <a:lnSpc>
                <a:spcPts val="14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/>
            </a:pPr>
            <a:r>
              <a:rPr lang="en-US" altLang="ko-KR" sz="1100" spc="-50">
                <a:ln w="0"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SI </a:t>
            </a:r>
            <a:r>
              <a:rPr lang="ko-KR" altLang="en-US" sz="1100" spc="-50">
                <a:ln w="0"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업체 및 </a:t>
            </a:r>
            <a:r>
              <a:rPr lang="en-US" altLang="ko-KR" sz="1100" spc="-50">
                <a:ln w="0"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SW </a:t>
            </a:r>
            <a:r>
              <a:rPr lang="ko-KR" altLang="en-US" sz="1100" spc="-50">
                <a:ln w="0"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개발업체</a:t>
            </a:r>
            <a:r>
              <a:rPr lang="en-US" altLang="ko-KR" sz="1100" spc="-50">
                <a:ln w="0"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</a:p>
          <a:p>
            <a:pPr marL="88900" indent="-88900" latinLnBrk="0">
              <a:lnSpc>
                <a:spcPts val="14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/>
            </a:pPr>
            <a:r>
              <a:rPr lang="ko-KR" altLang="en-US" sz="1100" spc="-50">
                <a:ln w="0"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데이터베이스 공급자</a:t>
            </a:r>
            <a:endParaRPr lang="ko-KR" altLang="en-US" sz="1100" spc="-50" dirty="0">
              <a:ln w="0"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00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47" name="직사각형 146"/>
          <p:cNvSpPr/>
          <p:nvPr/>
        </p:nvSpPr>
        <p:spPr>
          <a:xfrm flipH="1">
            <a:off x="6461517" y="4606387"/>
            <a:ext cx="897682" cy="184666"/>
          </a:xfrm>
          <a:prstGeom prst="rect">
            <a:avLst/>
          </a:prstGeom>
          <a:noFill/>
          <a:ln w="1270">
            <a:noFill/>
          </a:ln>
        </p:spPr>
        <p:txBody>
          <a:bodyPr wrap="none" lIns="0" tIns="0" rIns="0" bIns="0" rtlCol="0">
            <a:spAutoFit/>
          </a:bodyPr>
          <a:lstStyle/>
          <a:p>
            <a:pPr marL="0" lvl="1" indent="-98541" algn="ctr" defTabSz="854234">
              <a:spcAft>
                <a:spcPts val="200"/>
              </a:spcAft>
              <a:buClr>
                <a:prstClr val="white">
                  <a:lumMod val="65000"/>
                </a:prstClr>
              </a:buClr>
              <a:buSzPct val="80000"/>
              <a:tabLst>
                <a:tab pos="6151026" algn="l"/>
              </a:tabLst>
              <a:defRPr/>
            </a:pPr>
            <a:r>
              <a:rPr lang="ko-KR" altLang="en-US" sz="1200">
                <a:ln w="1270"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도입 기대 효과</a:t>
            </a:r>
            <a:endParaRPr lang="ko-KR" altLang="en-US" sz="1200" dirty="0">
              <a:ln w="1270"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000000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C7FA37ED-51CD-45CF-8077-E5411BDF285B}"/>
              </a:ext>
            </a:extLst>
          </p:cNvPr>
          <p:cNvSpPr txBox="1"/>
          <p:nvPr/>
        </p:nvSpPr>
        <p:spPr>
          <a:xfrm>
            <a:off x="5376646" y="4941168"/>
            <a:ext cx="3177487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8900" indent="-88900" latinLnBrk="0">
              <a:lnSpc>
                <a:spcPts val="16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/>
            </a:pPr>
            <a:r>
              <a:rPr lang="ko-KR" altLang="en-US" sz="1100" spc="-50">
                <a:ln w="0"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데이터베이스 변환 시 비용 및 기간</a:t>
            </a:r>
            <a:r>
              <a:rPr lang="en-US" altLang="ko-KR" sz="1100" spc="-50">
                <a:ln w="0"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 sz="1100" spc="-50">
                <a:ln w="0"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단축</a:t>
            </a:r>
            <a:r>
              <a:rPr lang="en-US" altLang="ko-KR" sz="1100" spc="-50">
                <a:ln w="0"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(40~50%)</a:t>
            </a:r>
          </a:p>
          <a:p>
            <a:pPr marL="88900" indent="-88900" latinLnBrk="0">
              <a:lnSpc>
                <a:spcPts val="16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/>
            </a:pPr>
            <a:r>
              <a:rPr lang="ko-KR" altLang="en-US" sz="1100" spc="-50">
                <a:ln w="0"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데이터베이스 관리 정보를 메타화하여</a:t>
            </a:r>
            <a:r>
              <a:rPr lang="en-US" altLang="ko-KR" sz="1100" spc="-50">
                <a:ln w="0"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 sz="1100" spc="-50">
                <a:ln w="0"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유지보수에 활용</a:t>
            </a:r>
            <a:endParaRPr lang="en-US" altLang="ko-KR" sz="1100" spc="-50">
              <a:ln w="0"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00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88900" indent="-88900" latinLnBrk="0">
              <a:lnSpc>
                <a:spcPts val="16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/>
            </a:pPr>
            <a:r>
              <a:rPr lang="ko-KR" altLang="en-US" sz="1100" spc="-50">
                <a:ln w="0"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변환 전후 데이터베이스 및 프로그램</a:t>
            </a:r>
            <a:r>
              <a:rPr lang="en-US" altLang="ko-KR" sz="1100" spc="-50">
                <a:ln w="0"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 sz="1100" spc="-50">
                <a:ln w="0"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정보 확인</a:t>
            </a:r>
            <a:r>
              <a:rPr lang="en-US" altLang="ko-KR" sz="1100" spc="-50">
                <a:ln w="0"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endParaRPr lang="ko-KR" altLang="en-US" sz="1100" spc="-50" dirty="0">
              <a:ln w="0"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00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6E18C0D9-6A4D-41EB-BE27-3FB7CC2E8A55}"/>
              </a:ext>
            </a:extLst>
          </p:cNvPr>
          <p:cNvSpPr txBox="1"/>
          <p:nvPr/>
        </p:nvSpPr>
        <p:spPr>
          <a:xfrm>
            <a:off x="9422576" y="6492723"/>
            <a:ext cx="65723" cy="13849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lvl="0" indent="-285750" algn="r">
              <a:defRPr/>
            </a:pPr>
            <a:r>
              <a:rPr lang="en-US" altLang="ko-KR" sz="900">
                <a:gradFill>
                  <a:gsLst>
                    <a:gs pos="99351">
                      <a:srgbClr val="505E68"/>
                    </a:gs>
                    <a:gs pos="88961">
                      <a:srgbClr val="505E68"/>
                    </a:gs>
                  </a:gsLst>
                  <a:lin ang="5400000" scaled="1"/>
                </a:gra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7</a:t>
            </a:r>
            <a:endParaRPr lang="ko-KR" altLang="en-US" sz="90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000000"/>
              </a:solidFill>
              <a:latin typeface="Bookman Old Style" panose="02050604050505020204" pitchFamily="18" charset="0"/>
              <a:ea typeface="+mn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721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2552385" y="2780928"/>
            <a:ext cx="4290277" cy="24596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71463" marR="0" lvl="0" indent="-271463" defTabSz="506578" fontAlgn="auto">
              <a:lnSpc>
                <a:spcPct val="100000"/>
              </a:lnSpc>
              <a:spcBef>
                <a:spcPts val="600"/>
              </a:spcBef>
              <a:spcAft>
                <a:spcPts val="5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ko-KR" altLang="en-US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자동화 도구  적용 프로세스</a:t>
            </a:r>
            <a:endParaRPr lang="en-US" altLang="ko-KR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271463" marR="0" lvl="0" indent="-271463" defTabSz="506578" fontAlgn="auto">
              <a:lnSpc>
                <a:spcPct val="100000"/>
              </a:lnSpc>
              <a:spcBef>
                <a:spcPts val="600"/>
              </a:spcBef>
              <a:spcAft>
                <a:spcPts val="5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ko-KR" altLang="en-US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핵심 기술 </a:t>
            </a:r>
            <a:r>
              <a:rPr lang="en-US" altLang="ko-KR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– </a:t>
            </a:r>
            <a:r>
              <a:rPr lang="ko-KR" altLang="en-US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소스코드 분해 기술 </a:t>
            </a:r>
            <a:r>
              <a:rPr lang="en-US" altLang="ko-KR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Parser</a:t>
            </a:r>
          </a:p>
          <a:p>
            <a:pPr marL="271463" marR="0" lvl="0" indent="-271463" defTabSz="506578" fontAlgn="auto">
              <a:lnSpc>
                <a:spcPct val="100000"/>
              </a:lnSpc>
              <a:spcBef>
                <a:spcPts val="600"/>
              </a:spcBef>
              <a:spcAft>
                <a:spcPts val="5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ko-KR" altLang="en-US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핵심 기술 </a:t>
            </a:r>
            <a:r>
              <a:rPr lang="en-US" altLang="ko-KR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– </a:t>
            </a:r>
            <a:r>
              <a:rPr lang="ko-KR" altLang="en-US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자동화 룰 엔진</a:t>
            </a:r>
            <a:endParaRPr lang="en-US" altLang="ko-KR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271463" marR="0" lvl="0" indent="-271463" defTabSz="506578" fontAlgn="auto">
              <a:lnSpc>
                <a:spcPct val="100000"/>
              </a:lnSpc>
              <a:spcBef>
                <a:spcPts val="600"/>
              </a:spcBef>
              <a:spcAft>
                <a:spcPts val="5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ko-KR" altLang="en-US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핵심 기술 </a:t>
            </a:r>
            <a:r>
              <a:rPr lang="en-US" altLang="ko-KR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– ABL Script </a:t>
            </a:r>
            <a:r>
              <a:rPr lang="ko-KR" altLang="en-US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언어</a:t>
            </a:r>
            <a:r>
              <a:rPr lang="en-US" altLang="ko-KR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</a:p>
          <a:p>
            <a:pPr marL="271463" marR="0" lvl="0" indent="-271463" defTabSz="506578" fontAlgn="auto">
              <a:lnSpc>
                <a:spcPct val="100000"/>
              </a:lnSpc>
              <a:spcBef>
                <a:spcPts val="600"/>
              </a:spcBef>
              <a:spcAft>
                <a:spcPts val="5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ko-KR" altLang="en-US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핵심 기능 </a:t>
            </a:r>
            <a:r>
              <a:rPr lang="en-US" altLang="ko-KR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– </a:t>
            </a:r>
            <a:r>
              <a:rPr lang="ko-KR" altLang="en-US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분석</a:t>
            </a:r>
            <a:r>
              <a:rPr lang="en-US" altLang="ko-KR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Report </a:t>
            </a:r>
            <a:r>
              <a:rPr lang="ko-KR" altLang="en-US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생성</a:t>
            </a:r>
            <a:endParaRPr lang="en-US" altLang="ko-KR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271463" marR="0" lvl="0" indent="-271463" defTabSz="506578" fontAlgn="auto">
              <a:lnSpc>
                <a:spcPct val="100000"/>
              </a:lnSpc>
              <a:spcBef>
                <a:spcPts val="600"/>
              </a:spcBef>
              <a:spcAft>
                <a:spcPts val="5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ko-KR" altLang="en-US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핵심 기능 </a:t>
            </a:r>
            <a:r>
              <a:rPr lang="en-US" altLang="ko-KR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– </a:t>
            </a:r>
            <a:r>
              <a:rPr lang="ko-KR" altLang="en-US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프로그램</a:t>
            </a:r>
            <a:r>
              <a:rPr lang="en-US" altLang="ko-KR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/SQL </a:t>
            </a:r>
            <a:r>
              <a:rPr lang="ko-KR" altLang="en-US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소스 자동 컨버전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624393" y="2035545"/>
            <a:ext cx="693711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defTabSz="506578">
              <a:defRPr/>
            </a:pPr>
            <a:r>
              <a:rPr lang="ko-KR" altLang="en-US" sz="3600" spc="-3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5C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자동화 도구 특징 및 기능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390787" y="1778088"/>
            <a:ext cx="1182503" cy="1107996"/>
          </a:xfrm>
          <a:prstGeom prst="rect">
            <a:avLst/>
          </a:prstGeom>
          <a:noFill/>
        </p:spPr>
        <p:txBody>
          <a:bodyPr anchor="ctr">
            <a:spAutoFit/>
          </a:bodyPr>
          <a:lstStyle/>
          <a:p>
            <a:pPr defTabSz="506578">
              <a:defRPr/>
            </a:pPr>
            <a:r>
              <a:rPr lang="en-US" altLang="ko-KR" sz="6600" dirty="0">
                <a:ln w="0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5C1"/>
                </a:solidFill>
                <a:latin typeface="KoPub바탕체 Bold" panose="02020603020101020101" pitchFamily="18" charset="-127"/>
                <a:ea typeface="KoPub바탕체 Bold" panose="02020603020101020101" pitchFamily="18" charset="-127"/>
              </a:rPr>
              <a:t>Ⅱ. </a:t>
            </a:r>
            <a:endParaRPr lang="ko-KR" altLang="en-US" sz="6600" dirty="0">
              <a:ln w="0">
                <a:solidFill>
                  <a:schemeClr val="accent1">
                    <a:alpha val="0"/>
                  </a:schemeClr>
                </a:solidFill>
              </a:ln>
              <a:solidFill>
                <a:srgbClr val="0075C1"/>
              </a:solidFill>
              <a:latin typeface="KoPub바탕체 Bold" panose="02020603020101020101" pitchFamily="18" charset="-127"/>
              <a:ea typeface="KoPub바탕체 Bold" panose="02020603020101020101" pitchFamily="18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416496" y="2342714"/>
            <a:ext cx="1182503" cy="4312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506578">
              <a:defRPr/>
            </a:pPr>
            <a:r>
              <a:rPr lang="en-US" altLang="ko-KR" sz="2202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5C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Chapter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B54F9306-71FE-FB01-7DF9-81505D3A8FC3}"/>
              </a:ext>
            </a:extLst>
          </p:cNvPr>
          <p:cNvGrpSpPr/>
          <p:nvPr/>
        </p:nvGrpSpPr>
        <p:grpSpPr>
          <a:xfrm>
            <a:off x="416496" y="666905"/>
            <a:ext cx="2406244" cy="367916"/>
            <a:chOff x="416496" y="1050555"/>
            <a:chExt cx="2406244" cy="367916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7F5B0C42-A0BA-D8E0-B8DE-DE9BF9614320}"/>
                </a:ext>
              </a:extLst>
            </p:cNvPr>
            <p:cNvSpPr/>
            <p:nvPr/>
          </p:nvSpPr>
          <p:spPr>
            <a:xfrm>
              <a:off x="416496" y="1050555"/>
              <a:ext cx="2406244" cy="3679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45E2C039-0D4C-F1C1-096C-5959FA972E7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3565" y="1127500"/>
              <a:ext cx="1210668" cy="22128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94940349"/>
      </p:ext>
    </p:extLst>
  </p:cSld>
  <p:clrMapOvr>
    <a:masterClrMapping/>
  </p:clrMapOvr>
</p:sld>
</file>

<file path=ppt/theme/theme1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C6B0F7B8AD9CC94497C1271AE4EC5D07" ma:contentTypeVersion="18" ma:contentTypeDescription="새 문서를 만듭니다." ma:contentTypeScope="" ma:versionID="b8c602bda7da80ed54034e0309b7417e">
  <xsd:schema xmlns:xsd="http://www.w3.org/2001/XMLSchema" xmlns:xs="http://www.w3.org/2001/XMLSchema" xmlns:p="http://schemas.microsoft.com/office/2006/metadata/properties" xmlns:ns2="0d6a92fb-24b4-4509-9e35-3436b7bf95bb" xmlns:ns3="7067b11f-182b-4d1b-862d-cd283d521b84" targetNamespace="http://schemas.microsoft.com/office/2006/metadata/properties" ma:root="true" ma:fieldsID="11e391f9f88319f68f37677b5316552e" ns2:_="" ns3:_="">
    <xsd:import namespace="0d6a92fb-24b4-4509-9e35-3436b7bf95bb"/>
    <xsd:import namespace="7067b11f-182b-4d1b-862d-cd283d521b8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DateTaken" minOccurs="0"/>
                <xsd:element ref="ns2:MediaServiceOCR" minOccurs="0"/>
                <xsd:element ref="ns3:SharedWithUsers" minOccurs="0"/>
                <xsd:element ref="ns3:SharedWithDetails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d6a92fb-24b4-4509-9e35-3436b7bf95b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internalName="MediaServiceAutoTags" ma:readOnly="true">
      <xsd:simpleType>
        <xsd:restriction base="dms:Text"/>
      </xsd:simpleType>
    </xsd:element>
    <xsd:element name="MediaServiceDateTaken" ma:index="11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2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이미지 태그" ma:readOnly="false" ma:fieldId="{5cf76f15-5ced-4ddc-b409-7134ff3c332f}" ma:taxonomyMulti="true" ma:sspId="3ee187ab-9714-4927-8d0f-a9a7d27caa04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067b11f-182b-4d1b-862d-cd283d521b84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공유 대상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세부 정보 공유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dc243f65-3864-4fb7-bd5d-10575ee3725d}" ma:internalName="TaxCatchAll" ma:showField="CatchAllData" ma:web="7067b11f-182b-4d1b-862d-cd283d521b84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7067b11f-182b-4d1b-862d-cd283d521b84" xsi:nil="true"/>
    <lcf76f155ced4ddcb4097134ff3c332f xmlns="0d6a92fb-24b4-4509-9e35-3436b7bf95bb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574E7A0C-A4A4-43D4-AB19-D0B35CB677D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d6a92fb-24b4-4509-9e35-3436b7bf95bb"/>
    <ds:schemaRef ds:uri="7067b11f-182b-4d1b-862d-cd283d521b8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551A397-E87F-44DE-A7D6-E848F59BBF5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920DC22-C762-42C5-9912-2B63454A3218}">
  <ds:schemaRefs>
    <ds:schemaRef ds:uri="http://purl.org/dc/elements/1.1/"/>
    <ds:schemaRef ds:uri="http://www.w3.org/XML/1998/namespace"/>
    <ds:schemaRef ds:uri="7067b11f-182b-4d1b-862d-cd283d521b84"/>
    <ds:schemaRef ds:uri="http://schemas.openxmlformats.org/package/2006/metadata/core-properties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0d6a92fb-24b4-4509-9e35-3436b7bf95bb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65006</TotalTime>
  <Words>2055</Words>
  <Application>Microsoft Office PowerPoint</Application>
  <PresentationFormat>A4 용지(210x297mm)</PresentationFormat>
  <Paragraphs>610</Paragraphs>
  <Slides>22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17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22</vt:i4>
      </vt:variant>
    </vt:vector>
  </HeadingPairs>
  <TitlesOfParts>
    <vt:vector size="42" baseType="lpstr">
      <vt:lpstr>Wingdings</vt:lpstr>
      <vt:lpstr>KoPub돋움체 Light</vt:lpstr>
      <vt:lpstr>나눔스퀘어 Bold</vt:lpstr>
      <vt:lpstr>맑은 고딕</vt:lpstr>
      <vt:lpstr>Arial</vt:lpstr>
      <vt:lpstr>Impact</vt:lpstr>
      <vt:lpstr>KoPub돋움체 Medium</vt:lpstr>
      <vt:lpstr>Bookman Old Style</vt:lpstr>
      <vt:lpstr>KoPubDotum Medium</vt:lpstr>
      <vt:lpstr>KoPub돋움체 Bold</vt:lpstr>
      <vt:lpstr>다음_Regular</vt:lpstr>
      <vt:lpstr>KoPub바탕체 Bold</vt:lpstr>
      <vt:lpstr>Forte</vt:lpstr>
      <vt:lpstr>Rix모던고딕 EB</vt:lpstr>
      <vt:lpstr>Calibri</vt:lpstr>
      <vt:lpstr>Rix모던고딕 B</vt:lpstr>
      <vt:lpstr>나눔스퀘어_ac Bold</vt:lpstr>
      <vt:lpstr>디자인 사용자 지정</vt:lpstr>
      <vt:lpstr>1_디자인 사용자 지정</vt:lpstr>
      <vt:lpstr>2_디자인 사용자 지정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접근방법</dc:title>
  <dc:creator>홍종선</dc:creator>
  <cp:lastModifiedBy>서수환 부대표</cp:lastModifiedBy>
  <cp:revision>4387</cp:revision>
  <cp:lastPrinted>2022-10-19T02:04:03Z</cp:lastPrinted>
  <dcterms:created xsi:type="dcterms:W3CDTF">2012-02-24T05:38:30Z</dcterms:created>
  <dcterms:modified xsi:type="dcterms:W3CDTF">2024-07-29T06:28:49Z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0x010100C6B0F7B8AD9CC94497C1271AE4EC5D07</vt:lpwstr>
  </property>
  <property fmtid="{D5CDD505-2E9C-101B-9397-08002B2CF9AE}" pid="3" name="MediaServiceImageTags">
    <vt:lpwstr/>
  </property>
</Properties>
</file>